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Oxygen Light"/>
      <p:regular r:id="rId33"/>
      <p:bold r:id="rId34"/>
    </p:embeddedFont>
    <p:embeddedFont>
      <p:font typeface="Oxygen"/>
      <p:regular r:id="rId35"/>
      <p:bold r:id="rId36"/>
    </p:embeddedFont>
    <p:embeddedFont>
      <p:font typeface="Abril Fatfac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OxygenLight-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Oxygen-regular.fntdata"/><Relationship Id="rId12" Type="http://schemas.openxmlformats.org/officeDocument/2006/relationships/slide" Target="slides/slide5.xml"/><Relationship Id="rId34" Type="http://schemas.openxmlformats.org/officeDocument/2006/relationships/font" Target="fonts/OxygenLight-bold.fntdata"/><Relationship Id="rId15" Type="http://schemas.openxmlformats.org/officeDocument/2006/relationships/slide" Target="slides/slide8.xml"/><Relationship Id="rId37" Type="http://schemas.openxmlformats.org/officeDocument/2006/relationships/font" Target="fonts/AbrilFatface-regular.fntdata"/><Relationship Id="rId14" Type="http://schemas.openxmlformats.org/officeDocument/2006/relationships/slide" Target="slides/slide7.xml"/><Relationship Id="rId36" Type="http://schemas.openxmlformats.org/officeDocument/2006/relationships/font" Target="fonts/Oxygen-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5d9eaba2d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95d9eaba2d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Benavides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8fd7df8b8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8fd7df8b8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8fd7df8b8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8fd7df8b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8fd7df8b8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8fd7df8b8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95d9eaba2d_1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95d9eaba2d_1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fd7df8b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fd7df8b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8fd7df8b8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8fd7df8b8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95d9eaba2d_1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95d9eaba2d_1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8fd7df8b8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8fd7df8b8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8fd7df8b8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8fd7df8b8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fd7df8b8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fd7df8b8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5d9eaba2d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95d9eaba2d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Benavides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fd7df8b82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fd7df8b82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8fd7df8b82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8fd7df8b82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8fd7df8b82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8fd7df8b82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fd7df8b82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fd7df8b82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95d9eaba2d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95d9eaba2d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5d9eaba2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95d9eaba2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5d9eaba2d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95d9eaba2d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Benavides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95d9eaba2d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95d9eaba2d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Benavides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95d9eaba2d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95d9eaba2d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Benavides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8fd7df8b8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8fd7df8b8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Manuel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8fd7df8b8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8fd7df8b8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Manuel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8fd7df8b8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8fd7df8b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Manuel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fd7df8b8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8fd7df8b8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Victor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53" name="Shape 53"/>
        <p:cNvGrpSpPr/>
        <p:nvPr/>
      </p:nvGrpSpPr>
      <p:grpSpPr>
        <a:xfrm>
          <a:off x="0" y="0"/>
          <a:ext cx="0" cy="0"/>
          <a:chOff x="0" y="0"/>
          <a:chExt cx="0" cy="0"/>
        </a:xfrm>
      </p:grpSpPr>
      <p:sp>
        <p:nvSpPr>
          <p:cNvPr id="54" name="Google Shape;54;p14"/>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rtl="0" algn="ctr">
              <a:spcBef>
                <a:spcPts val="0"/>
              </a:spcBef>
              <a:spcAft>
                <a:spcPts val="0"/>
              </a:spcAft>
              <a:buSzPts val="5200"/>
              <a:buFont typeface="Abril Fatface"/>
              <a:buNone/>
              <a:defRPr sz="5200">
                <a:latin typeface="Abril Fatface"/>
                <a:ea typeface="Abril Fatface"/>
                <a:cs typeface="Abril Fatface"/>
                <a:sym typeface="Abril Fatface"/>
              </a:defRPr>
            </a:lvl2pPr>
            <a:lvl3pPr lvl="2" rtl="0" algn="ctr">
              <a:spcBef>
                <a:spcPts val="0"/>
              </a:spcBef>
              <a:spcAft>
                <a:spcPts val="0"/>
              </a:spcAft>
              <a:buSzPts val="5200"/>
              <a:buFont typeface="Abril Fatface"/>
              <a:buNone/>
              <a:defRPr sz="5200">
                <a:latin typeface="Abril Fatface"/>
                <a:ea typeface="Abril Fatface"/>
                <a:cs typeface="Abril Fatface"/>
                <a:sym typeface="Abril Fatface"/>
              </a:defRPr>
            </a:lvl3pPr>
            <a:lvl4pPr lvl="3" rtl="0" algn="ctr">
              <a:spcBef>
                <a:spcPts val="0"/>
              </a:spcBef>
              <a:spcAft>
                <a:spcPts val="0"/>
              </a:spcAft>
              <a:buSzPts val="5200"/>
              <a:buFont typeface="Abril Fatface"/>
              <a:buNone/>
              <a:defRPr sz="5200">
                <a:latin typeface="Abril Fatface"/>
                <a:ea typeface="Abril Fatface"/>
                <a:cs typeface="Abril Fatface"/>
                <a:sym typeface="Abril Fatface"/>
              </a:defRPr>
            </a:lvl4pPr>
            <a:lvl5pPr lvl="4" rtl="0" algn="ctr">
              <a:spcBef>
                <a:spcPts val="0"/>
              </a:spcBef>
              <a:spcAft>
                <a:spcPts val="0"/>
              </a:spcAft>
              <a:buSzPts val="5200"/>
              <a:buFont typeface="Abril Fatface"/>
              <a:buNone/>
              <a:defRPr sz="5200">
                <a:latin typeface="Abril Fatface"/>
                <a:ea typeface="Abril Fatface"/>
                <a:cs typeface="Abril Fatface"/>
                <a:sym typeface="Abril Fatface"/>
              </a:defRPr>
            </a:lvl5pPr>
            <a:lvl6pPr lvl="5" rtl="0" algn="ctr">
              <a:spcBef>
                <a:spcPts val="0"/>
              </a:spcBef>
              <a:spcAft>
                <a:spcPts val="0"/>
              </a:spcAft>
              <a:buSzPts val="5200"/>
              <a:buFont typeface="Abril Fatface"/>
              <a:buNone/>
              <a:defRPr sz="5200">
                <a:latin typeface="Abril Fatface"/>
                <a:ea typeface="Abril Fatface"/>
                <a:cs typeface="Abril Fatface"/>
                <a:sym typeface="Abril Fatface"/>
              </a:defRPr>
            </a:lvl6pPr>
            <a:lvl7pPr lvl="6" rtl="0" algn="ctr">
              <a:spcBef>
                <a:spcPts val="0"/>
              </a:spcBef>
              <a:spcAft>
                <a:spcPts val="0"/>
              </a:spcAft>
              <a:buSzPts val="5200"/>
              <a:buFont typeface="Abril Fatface"/>
              <a:buNone/>
              <a:defRPr sz="5200">
                <a:latin typeface="Abril Fatface"/>
                <a:ea typeface="Abril Fatface"/>
                <a:cs typeface="Abril Fatface"/>
                <a:sym typeface="Abril Fatface"/>
              </a:defRPr>
            </a:lvl7pPr>
            <a:lvl8pPr lvl="7" rtl="0" algn="ctr">
              <a:spcBef>
                <a:spcPts val="0"/>
              </a:spcBef>
              <a:spcAft>
                <a:spcPts val="0"/>
              </a:spcAft>
              <a:buSzPts val="5200"/>
              <a:buFont typeface="Abril Fatface"/>
              <a:buNone/>
              <a:defRPr sz="5200">
                <a:latin typeface="Abril Fatface"/>
                <a:ea typeface="Abril Fatface"/>
                <a:cs typeface="Abril Fatface"/>
                <a:sym typeface="Abril Fatface"/>
              </a:defRPr>
            </a:lvl8pPr>
            <a:lvl9pPr lvl="8" rtl="0" algn="ctr">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56" name="Google Shape;56;p14"/>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57" name="Shape 57"/>
        <p:cNvGrpSpPr/>
        <p:nvPr/>
      </p:nvGrpSpPr>
      <p:grpSpPr>
        <a:xfrm>
          <a:off x="0" y="0"/>
          <a:ext cx="0" cy="0"/>
          <a:chOff x="0" y="0"/>
          <a:chExt cx="0" cy="0"/>
        </a:xfrm>
      </p:grpSpPr>
      <p:sp>
        <p:nvSpPr>
          <p:cNvPr id="58" name="Google Shape;58;p1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9" name="Google Shape;59;p15"/>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60" name="Shape 60"/>
        <p:cNvGrpSpPr/>
        <p:nvPr/>
      </p:nvGrpSpPr>
      <p:grpSpPr>
        <a:xfrm>
          <a:off x="0" y="0"/>
          <a:ext cx="0" cy="0"/>
          <a:chOff x="0" y="0"/>
          <a:chExt cx="0" cy="0"/>
        </a:xfrm>
      </p:grpSpPr>
      <p:sp>
        <p:nvSpPr>
          <p:cNvPr id="61" name="Google Shape;61;p16"/>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2" name="Google Shape;62;p16"/>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3" name="Google Shape;63;p16"/>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4" name="Google Shape;64;p16"/>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5" name="Google Shape;65;p16"/>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6"/>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7" name="Google Shape;67;p16"/>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 name="Google Shape;68;p16"/>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9" name="Google Shape;69;p16"/>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0" name="Google Shape;70;p16"/>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6"/>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6"/>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3" name="Google Shape;73;p16"/>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4" name="Google Shape;74;p16"/>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6"/>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6" name="Google Shape;76;p16"/>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7" name="Google Shape;77;p16"/>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6"/>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9" name="Google Shape;79;p16"/>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80" name="Shape 80"/>
        <p:cNvGrpSpPr/>
        <p:nvPr/>
      </p:nvGrpSpPr>
      <p:grpSpPr>
        <a:xfrm>
          <a:off x="0" y="0"/>
          <a:ext cx="0" cy="0"/>
          <a:chOff x="0" y="0"/>
          <a:chExt cx="0" cy="0"/>
        </a:xfrm>
      </p:grpSpPr>
      <p:sp>
        <p:nvSpPr>
          <p:cNvPr id="81" name="Google Shape;81;p17"/>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2" name="Google Shape;82;p17"/>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7"/>
          <p:cNvSpPr txBox="1"/>
          <p:nvPr>
            <p:ph hasCustomPrompt="1" idx="2" type="title"/>
          </p:nvPr>
        </p:nvSpPr>
        <p:spPr>
          <a:xfrm>
            <a:off x="3897150" y="1361375"/>
            <a:ext cx="13497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84" name="Shape 84"/>
        <p:cNvGrpSpPr/>
        <p:nvPr/>
      </p:nvGrpSpPr>
      <p:grpSpPr>
        <a:xfrm>
          <a:off x="0" y="0"/>
          <a:ext cx="0" cy="0"/>
          <a:chOff x="0" y="0"/>
          <a:chExt cx="0" cy="0"/>
        </a:xfrm>
      </p:grpSpPr>
      <p:sp>
        <p:nvSpPr>
          <p:cNvPr id="85" name="Google Shape;85;p1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6" name="Google Shape;86;p18"/>
          <p:cNvSpPr txBox="1"/>
          <p:nvPr>
            <p:ph idx="1" type="subTitle"/>
          </p:nvPr>
        </p:nvSpPr>
        <p:spPr>
          <a:xfrm>
            <a:off x="3013650" y="3216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87" name="Shape 87"/>
        <p:cNvGrpSpPr/>
        <p:nvPr/>
      </p:nvGrpSpPr>
      <p:grpSpPr>
        <a:xfrm>
          <a:off x="0" y="0"/>
          <a:ext cx="0" cy="0"/>
          <a:chOff x="0" y="0"/>
          <a:chExt cx="0" cy="0"/>
        </a:xfrm>
      </p:grpSpPr>
      <p:sp>
        <p:nvSpPr>
          <p:cNvPr id="88" name="Google Shape;88;p1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9" name="Google Shape;89;p19"/>
          <p:cNvSpPr txBox="1"/>
          <p:nvPr>
            <p:ph idx="1" type="subTitle"/>
          </p:nvPr>
        </p:nvSpPr>
        <p:spPr>
          <a:xfrm>
            <a:off x="996675" y="2313900"/>
            <a:ext cx="3116700" cy="15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2">
    <p:spTree>
      <p:nvGrpSpPr>
        <p:cNvPr id="90" name="Shape 90"/>
        <p:cNvGrpSpPr/>
        <p:nvPr/>
      </p:nvGrpSpPr>
      <p:grpSpPr>
        <a:xfrm>
          <a:off x="0" y="0"/>
          <a:ext cx="0" cy="0"/>
          <a:chOff x="0" y="0"/>
          <a:chExt cx="0" cy="0"/>
        </a:xfrm>
      </p:grpSpPr>
      <p:sp>
        <p:nvSpPr>
          <p:cNvPr id="91" name="Google Shape;91;p2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2" name="Google Shape;92;p20"/>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3" name="Google Shape;93;p20"/>
          <p:cNvSpPr txBox="1"/>
          <p:nvPr>
            <p:ph idx="1" type="subTitle"/>
          </p:nvPr>
        </p:nvSpPr>
        <p:spPr>
          <a:xfrm>
            <a:off x="13042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4" name="Google Shape;94;p20"/>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5" name="Google Shape;95;p20"/>
          <p:cNvSpPr txBox="1"/>
          <p:nvPr>
            <p:ph idx="4" type="subTitle"/>
          </p:nvPr>
        </p:nvSpPr>
        <p:spPr>
          <a:xfrm>
            <a:off x="36124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6" name="Google Shape;96;p20"/>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7" name="Google Shape;97;p20"/>
          <p:cNvSpPr txBox="1"/>
          <p:nvPr>
            <p:ph idx="6" type="subTitle"/>
          </p:nvPr>
        </p:nvSpPr>
        <p:spPr>
          <a:xfrm>
            <a:off x="59206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98" name="Shape 98"/>
        <p:cNvGrpSpPr/>
        <p:nvPr/>
      </p:nvGrpSpPr>
      <p:grpSpPr>
        <a:xfrm>
          <a:off x="0" y="0"/>
          <a:ext cx="0" cy="0"/>
          <a:chOff x="0" y="0"/>
          <a:chExt cx="0" cy="0"/>
        </a:xfrm>
      </p:grpSpPr>
      <p:sp>
        <p:nvSpPr>
          <p:cNvPr id="99" name="Google Shape;99;p21"/>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0" name="Google Shape;100;p21"/>
          <p:cNvSpPr txBox="1"/>
          <p:nvPr>
            <p:ph idx="2" type="ctrTitle"/>
          </p:nvPr>
        </p:nvSpPr>
        <p:spPr>
          <a:xfrm>
            <a:off x="790539"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1" name="Google Shape;101;p21"/>
          <p:cNvSpPr txBox="1"/>
          <p:nvPr>
            <p:ph idx="1" type="subTitle"/>
          </p:nvPr>
        </p:nvSpPr>
        <p:spPr>
          <a:xfrm>
            <a:off x="771075"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21"/>
          <p:cNvSpPr txBox="1"/>
          <p:nvPr>
            <p:ph idx="3" type="ctrTitle"/>
          </p:nvPr>
        </p:nvSpPr>
        <p:spPr>
          <a:xfrm>
            <a:off x="2722896"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3" name="Google Shape;103;p21"/>
          <p:cNvSpPr txBox="1"/>
          <p:nvPr>
            <p:ph idx="4" type="subTitle"/>
          </p:nvPr>
        </p:nvSpPr>
        <p:spPr>
          <a:xfrm>
            <a:off x="2703432"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4" name="Google Shape;104;p21"/>
          <p:cNvSpPr txBox="1"/>
          <p:nvPr>
            <p:ph idx="5" type="ctrTitle"/>
          </p:nvPr>
        </p:nvSpPr>
        <p:spPr>
          <a:xfrm>
            <a:off x="4655242"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5" name="Google Shape;105;p21"/>
          <p:cNvSpPr txBox="1"/>
          <p:nvPr>
            <p:ph idx="6" type="subTitle"/>
          </p:nvPr>
        </p:nvSpPr>
        <p:spPr>
          <a:xfrm>
            <a:off x="4635778"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6" name="Google Shape;106;p21"/>
          <p:cNvSpPr txBox="1"/>
          <p:nvPr>
            <p:ph idx="7" type="ctrTitle"/>
          </p:nvPr>
        </p:nvSpPr>
        <p:spPr>
          <a:xfrm>
            <a:off x="6587592"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7" name="Google Shape;107;p21"/>
          <p:cNvSpPr txBox="1"/>
          <p:nvPr>
            <p:ph idx="8" type="subTitle"/>
          </p:nvPr>
        </p:nvSpPr>
        <p:spPr>
          <a:xfrm>
            <a:off x="6568128"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108" name="Shape 108"/>
        <p:cNvGrpSpPr/>
        <p:nvPr/>
      </p:nvGrpSpPr>
      <p:grpSpPr>
        <a:xfrm>
          <a:off x="0" y="0"/>
          <a:ext cx="0" cy="0"/>
          <a:chOff x="0" y="0"/>
          <a:chExt cx="0" cy="0"/>
        </a:xfrm>
      </p:grpSpPr>
      <p:sp>
        <p:nvSpPr>
          <p:cNvPr id="109" name="Google Shape;109;p2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110" name="Shape 110"/>
        <p:cNvGrpSpPr/>
        <p:nvPr/>
      </p:nvGrpSpPr>
      <p:grpSpPr>
        <a:xfrm>
          <a:off x="0" y="0"/>
          <a:ext cx="0" cy="0"/>
          <a:chOff x="0" y="0"/>
          <a:chExt cx="0" cy="0"/>
        </a:xfrm>
      </p:grpSpPr>
      <p:sp>
        <p:nvSpPr>
          <p:cNvPr id="111" name="Google Shape;111;p23"/>
          <p:cNvSpPr txBox="1"/>
          <p:nvPr>
            <p:ph hasCustomPrompt="1" type="title"/>
          </p:nvPr>
        </p:nvSpPr>
        <p:spPr>
          <a:xfrm>
            <a:off x="6395719" y="948932"/>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2" name="Google Shape;112;p23"/>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13" name="Google Shape;113;p23"/>
          <p:cNvSpPr txBox="1"/>
          <p:nvPr>
            <p:ph idx="3" type="ctrTitle"/>
          </p:nvPr>
        </p:nvSpPr>
        <p:spPr>
          <a:xfrm>
            <a:off x="5756156" y="1414183"/>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4" name="Google Shape;114;p23"/>
          <p:cNvSpPr txBox="1"/>
          <p:nvPr>
            <p:ph idx="1" type="subTitle"/>
          </p:nvPr>
        </p:nvSpPr>
        <p:spPr>
          <a:xfrm>
            <a:off x="5729500" y="1654592"/>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5" name="Google Shape;115;p23"/>
          <p:cNvSpPr txBox="1"/>
          <p:nvPr>
            <p:ph hasCustomPrompt="1" idx="4" type="title"/>
          </p:nvPr>
        </p:nvSpPr>
        <p:spPr>
          <a:xfrm>
            <a:off x="6395719" y="3460603"/>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6" name="Google Shape;116;p23"/>
          <p:cNvSpPr txBox="1"/>
          <p:nvPr>
            <p:ph idx="5" type="ctrTitle"/>
          </p:nvPr>
        </p:nvSpPr>
        <p:spPr>
          <a:xfrm>
            <a:off x="5756156" y="3925854"/>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7" name="Google Shape;117;p23"/>
          <p:cNvSpPr txBox="1"/>
          <p:nvPr>
            <p:ph idx="6" type="subTitle"/>
          </p:nvPr>
        </p:nvSpPr>
        <p:spPr>
          <a:xfrm>
            <a:off x="5729500" y="4166263"/>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8" name="Google Shape;118;p23"/>
          <p:cNvSpPr txBox="1"/>
          <p:nvPr>
            <p:ph hasCustomPrompt="1" idx="7" type="title"/>
          </p:nvPr>
        </p:nvSpPr>
        <p:spPr>
          <a:xfrm>
            <a:off x="6395719" y="2208324"/>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9" name="Google Shape;119;p23"/>
          <p:cNvSpPr txBox="1"/>
          <p:nvPr>
            <p:ph idx="8" type="ctrTitle"/>
          </p:nvPr>
        </p:nvSpPr>
        <p:spPr>
          <a:xfrm>
            <a:off x="5756156" y="2673575"/>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0" name="Google Shape;120;p23"/>
          <p:cNvSpPr txBox="1"/>
          <p:nvPr>
            <p:ph idx="9" type="subTitle"/>
          </p:nvPr>
        </p:nvSpPr>
        <p:spPr>
          <a:xfrm>
            <a:off x="5729500" y="2913984"/>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121" name="Shape 121"/>
        <p:cNvGrpSpPr/>
        <p:nvPr/>
      </p:nvGrpSpPr>
      <p:grpSpPr>
        <a:xfrm>
          <a:off x="0" y="0"/>
          <a:ext cx="0" cy="0"/>
          <a:chOff x="0" y="0"/>
          <a:chExt cx="0" cy="0"/>
        </a:xfrm>
      </p:grpSpPr>
      <p:sp>
        <p:nvSpPr>
          <p:cNvPr id="122" name="Google Shape;122;p2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3" name="Google Shape;123;p24"/>
          <p:cNvSpPr txBox="1"/>
          <p:nvPr>
            <p:ph idx="1" type="body"/>
          </p:nvPr>
        </p:nvSpPr>
        <p:spPr>
          <a:xfrm>
            <a:off x="2588450"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24" name="Google Shape;124;p24"/>
          <p:cNvSpPr txBox="1"/>
          <p:nvPr>
            <p:ph idx="2" type="body"/>
          </p:nvPr>
        </p:nvSpPr>
        <p:spPr>
          <a:xfrm>
            <a:off x="5530745"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25" name="Google Shape;125;p24"/>
          <p:cNvSpPr txBox="1"/>
          <p:nvPr>
            <p:ph idx="3" type="ctrTitle"/>
          </p:nvPr>
        </p:nvSpPr>
        <p:spPr>
          <a:xfrm>
            <a:off x="27680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6" name="Google Shape;126;p24"/>
          <p:cNvSpPr txBox="1"/>
          <p:nvPr>
            <p:ph idx="4" type="ctrTitle"/>
          </p:nvPr>
        </p:nvSpPr>
        <p:spPr>
          <a:xfrm>
            <a:off x="57103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127" name="Shape 127"/>
        <p:cNvGrpSpPr/>
        <p:nvPr/>
      </p:nvGrpSpPr>
      <p:grpSpPr>
        <a:xfrm>
          <a:off x="0" y="0"/>
          <a:ext cx="0" cy="0"/>
          <a:chOff x="0" y="0"/>
          <a:chExt cx="0" cy="0"/>
        </a:xfrm>
      </p:grpSpPr>
      <p:sp>
        <p:nvSpPr>
          <p:cNvPr id="128" name="Google Shape;128;p2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9" name="Google Shape;129;p25"/>
          <p:cNvSpPr txBox="1"/>
          <p:nvPr>
            <p:ph idx="2" type="ctrTitle"/>
          </p:nvPr>
        </p:nvSpPr>
        <p:spPr>
          <a:xfrm>
            <a:off x="4152132"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0" name="Google Shape;130;p25"/>
          <p:cNvSpPr txBox="1"/>
          <p:nvPr>
            <p:ph idx="1" type="subTitle"/>
          </p:nvPr>
        </p:nvSpPr>
        <p:spPr>
          <a:xfrm>
            <a:off x="4113132"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1" name="Google Shape;131;p25"/>
          <p:cNvSpPr txBox="1"/>
          <p:nvPr>
            <p:ph idx="3" type="ctrTitle"/>
          </p:nvPr>
        </p:nvSpPr>
        <p:spPr>
          <a:xfrm>
            <a:off x="4152132"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2" name="Google Shape;132;p25"/>
          <p:cNvSpPr txBox="1"/>
          <p:nvPr>
            <p:ph idx="4" type="subTitle"/>
          </p:nvPr>
        </p:nvSpPr>
        <p:spPr>
          <a:xfrm>
            <a:off x="4113132"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3" name="Google Shape;133;p25"/>
          <p:cNvSpPr txBox="1"/>
          <p:nvPr>
            <p:ph idx="5" type="ctrTitle"/>
          </p:nvPr>
        </p:nvSpPr>
        <p:spPr>
          <a:xfrm>
            <a:off x="6274078"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4" name="Google Shape;134;p25"/>
          <p:cNvSpPr txBox="1"/>
          <p:nvPr>
            <p:ph idx="6" type="subTitle"/>
          </p:nvPr>
        </p:nvSpPr>
        <p:spPr>
          <a:xfrm>
            <a:off x="6274078"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5" name="Google Shape;135;p25"/>
          <p:cNvSpPr txBox="1"/>
          <p:nvPr>
            <p:ph idx="7" type="ctrTitle"/>
          </p:nvPr>
        </p:nvSpPr>
        <p:spPr>
          <a:xfrm>
            <a:off x="6274078"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6" name="Google Shape;136;p25"/>
          <p:cNvSpPr txBox="1"/>
          <p:nvPr>
            <p:ph idx="8" type="subTitle"/>
          </p:nvPr>
        </p:nvSpPr>
        <p:spPr>
          <a:xfrm>
            <a:off x="6274078"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7" name="Google Shape;137;p25"/>
          <p:cNvSpPr txBox="1"/>
          <p:nvPr>
            <p:ph idx="9" type="ctrTitle"/>
          </p:nvPr>
        </p:nvSpPr>
        <p:spPr>
          <a:xfrm>
            <a:off x="4152132"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8" name="Google Shape;138;p25"/>
          <p:cNvSpPr txBox="1"/>
          <p:nvPr>
            <p:ph idx="13" type="subTitle"/>
          </p:nvPr>
        </p:nvSpPr>
        <p:spPr>
          <a:xfrm>
            <a:off x="4113132"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9" name="Google Shape;139;p25"/>
          <p:cNvSpPr txBox="1"/>
          <p:nvPr>
            <p:ph idx="14" type="ctrTitle"/>
          </p:nvPr>
        </p:nvSpPr>
        <p:spPr>
          <a:xfrm>
            <a:off x="6274078"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0" name="Google Shape;140;p25"/>
          <p:cNvSpPr txBox="1"/>
          <p:nvPr>
            <p:ph idx="15" type="subTitle"/>
          </p:nvPr>
        </p:nvSpPr>
        <p:spPr>
          <a:xfrm>
            <a:off x="6274078"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141" name="Shape 141"/>
        <p:cNvGrpSpPr/>
        <p:nvPr/>
      </p:nvGrpSpPr>
      <p:grpSpPr>
        <a:xfrm>
          <a:off x="0" y="0"/>
          <a:ext cx="0" cy="0"/>
          <a:chOff x="0" y="0"/>
          <a:chExt cx="0" cy="0"/>
        </a:xfrm>
      </p:grpSpPr>
      <p:sp>
        <p:nvSpPr>
          <p:cNvPr id="142" name="Google Shape;142;p2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43" name="Google Shape;143;p26"/>
          <p:cNvSpPr txBox="1"/>
          <p:nvPr>
            <p:ph idx="2" type="ctrTitle"/>
          </p:nvPr>
        </p:nvSpPr>
        <p:spPr>
          <a:xfrm>
            <a:off x="790539"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4" name="Google Shape;144;p26"/>
          <p:cNvSpPr txBox="1"/>
          <p:nvPr>
            <p:ph idx="1" type="subTitle"/>
          </p:nvPr>
        </p:nvSpPr>
        <p:spPr>
          <a:xfrm>
            <a:off x="771075"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5" name="Google Shape;145;p26"/>
          <p:cNvSpPr txBox="1"/>
          <p:nvPr>
            <p:ph idx="3" type="ctrTitle"/>
          </p:nvPr>
        </p:nvSpPr>
        <p:spPr>
          <a:xfrm>
            <a:off x="2722896"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6" name="Google Shape;146;p26"/>
          <p:cNvSpPr txBox="1"/>
          <p:nvPr>
            <p:ph idx="4" type="subTitle"/>
          </p:nvPr>
        </p:nvSpPr>
        <p:spPr>
          <a:xfrm>
            <a:off x="2703432"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7" name="Google Shape;147;p26"/>
          <p:cNvSpPr txBox="1"/>
          <p:nvPr>
            <p:ph idx="5" type="ctrTitle"/>
          </p:nvPr>
        </p:nvSpPr>
        <p:spPr>
          <a:xfrm>
            <a:off x="465524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8" name="Google Shape;148;p26"/>
          <p:cNvSpPr txBox="1"/>
          <p:nvPr>
            <p:ph idx="6" type="subTitle"/>
          </p:nvPr>
        </p:nvSpPr>
        <p:spPr>
          <a:xfrm>
            <a:off x="463577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9" name="Google Shape;149;p26"/>
          <p:cNvSpPr txBox="1"/>
          <p:nvPr>
            <p:ph idx="7" type="ctrTitle"/>
          </p:nvPr>
        </p:nvSpPr>
        <p:spPr>
          <a:xfrm>
            <a:off x="658759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0" name="Google Shape;150;p26"/>
          <p:cNvSpPr txBox="1"/>
          <p:nvPr>
            <p:ph idx="8" type="subTitle"/>
          </p:nvPr>
        </p:nvSpPr>
        <p:spPr>
          <a:xfrm>
            <a:off x="656812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151" name="Shape 151"/>
        <p:cNvGrpSpPr/>
        <p:nvPr/>
      </p:nvGrpSpPr>
      <p:grpSpPr>
        <a:xfrm>
          <a:off x="0" y="0"/>
          <a:ext cx="0" cy="0"/>
          <a:chOff x="0" y="0"/>
          <a:chExt cx="0" cy="0"/>
        </a:xfrm>
      </p:grpSpPr>
      <p:sp>
        <p:nvSpPr>
          <p:cNvPr id="152" name="Google Shape;152;p2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53" name="Google Shape;153;p27"/>
          <p:cNvSpPr txBox="1"/>
          <p:nvPr>
            <p:ph idx="2" type="ctrTitle"/>
          </p:nvPr>
        </p:nvSpPr>
        <p:spPr>
          <a:xfrm>
            <a:off x="743254" y="16607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4" name="Google Shape;154;p27"/>
          <p:cNvSpPr txBox="1"/>
          <p:nvPr>
            <p:ph idx="1" type="subTitle"/>
          </p:nvPr>
        </p:nvSpPr>
        <p:spPr>
          <a:xfrm>
            <a:off x="720000" y="19447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5" name="Google Shape;155;p27"/>
          <p:cNvSpPr txBox="1"/>
          <p:nvPr>
            <p:ph idx="3" type="ctrTitle"/>
          </p:nvPr>
        </p:nvSpPr>
        <p:spPr>
          <a:xfrm>
            <a:off x="743259" y="2942850"/>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6" name="Google Shape;156;p27"/>
          <p:cNvSpPr txBox="1"/>
          <p:nvPr>
            <p:ph idx="4" type="subTitle"/>
          </p:nvPr>
        </p:nvSpPr>
        <p:spPr>
          <a:xfrm>
            <a:off x="720005" y="3226775"/>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157" name="Shape 157"/>
        <p:cNvGrpSpPr/>
        <p:nvPr/>
      </p:nvGrpSpPr>
      <p:grpSpPr>
        <a:xfrm>
          <a:off x="0" y="0"/>
          <a:ext cx="0" cy="0"/>
          <a:chOff x="0" y="0"/>
          <a:chExt cx="0" cy="0"/>
        </a:xfrm>
      </p:grpSpPr>
      <p:sp>
        <p:nvSpPr>
          <p:cNvPr id="158" name="Google Shape;158;p2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59" name="Google Shape;159;p28"/>
          <p:cNvSpPr txBox="1"/>
          <p:nvPr>
            <p:ph idx="2" type="ctrTitle"/>
          </p:nvPr>
        </p:nvSpPr>
        <p:spPr>
          <a:xfrm>
            <a:off x="493166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0" name="Google Shape;160;p28"/>
          <p:cNvSpPr txBox="1"/>
          <p:nvPr>
            <p:ph idx="1" type="subTitle"/>
          </p:nvPr>
        </p:nvSpPr>
        <p:spPr>
          <a:xfrm>
            <a:off x="490841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1" name="Google Shape;161;p28"/>
          <p:cNvSpPr txBox="1"/>
          <p:nvPr>
            <p:ph idx="3" type="ctrTitle"/>
          </p:nvPr>
        </p:nvSpPr>
        <p:spPr>
          <a:xfrm>
            <a:off x="210274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2" name="Google Shape;162;p28"/>
          <p:cNvSpPr txBox="1"/>
          <p:nvPr>
            <p:ph idx="4" type="subTitle"/>
          </p:nvPr>
        </p:nvSpPr>
        <p:spPr>
          <a:xfrm>
            <a:off x="207949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163" name="Shape 163"/>
        <p:cNvGrpSpPr/>
        <p:nvPr/>
      </p:nvGrpSpPr>
      <p:grpSpPr>
        <a:xfrm>
          <a:off x="0" y="0"/>
          <a:ext cx="0" cy="0"/>
          <a:chOff x="0" y="0"/>
          <a:chExt cx="0" cy="0"/>
        </a:xfrm>
      </p:grpSpPr>
      <p:sp>
        <p:nvSpPr>
          <p:cNvPr id="164" name="Google Shape;164;p2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65" name="Google Shape;165;p29"/>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66" name="Google Shape;166;p29"/>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s" sz="800">
                <a:solidFill>
                  <a:schemeClr val="dk1"/>
                </a:solidFill>
                <a:latin typeface="Oxygen Light"/>
                <a:ea typeface="Oxygen Light"/>
                <a:cs typeface="Oxygen Light"/>
                <a:sym typeface="Oxygen Light"/>
              </a:rPr>
              <a:t>CREDITS: This presentation template was created by </a:t>
            </a:r>
            <a:r>
              <a:rPr b="1" lang="es" sz="800">
                <a:solidFill>
                  <a:schemeClr val="dk1"/>
                </a:solidFill>
                <a:uFill>
                  <a:noFill/>
                </a:uFill>
                <a:latin typeface="Oxygen"/>
                <a:ea typeface="Oxygen"/>
                <a:cs typeface="Oxygen"/>
                <a:sym typeface="Oxygen"/>
                <a:hlinkClick r:id="rId2">
                  <a:extLst>
                    <a:ext uri="{A12FA001-AC4F-418D-AE19-62706E023703}">
                      <ahyp:hlinkClr val="tx"/>
                    </a:ext>
                  </a:extLst>
                </a:hlinkClick>
              </a:rPr>
              <a:t>Slidesgo</a:t>
            </a:r>
            <a:r>
              <a:rPr b="1" lang="es" sz="800">
                <a:solidFill>
                  <a:schemeClr val="dk1"/>
                </a:solidFill>
                <a:latin typeface="Oxygen"/>
                <a:ea typeface="Oxygen"/>
                <a:cs typeface="Oxygen"/>
                <a:sym typeface="Oxygen"/>
              </a:rPr>
              <a:t>,</a:t>
            </a:r>
            <a:r>
              <a:rPr lang="es" sz="800">
                <a:solidFill>
                  <a:schemeClr val="dk1"/>
                </a:solidFill>
                <a:latin typeface="Oxygen Light"/>
                <a:ea typeface="Oxygen Light"/>
                <a:cs typeface="Oxygen Light"/>
                <a:sym typeface="Oxygen Light"/>
              </a:rPr>
              <a:t> including icons by </a:t>
            </a:r>
            <a:r>
              <a:rPr b="1" lang="es" sz="800">
                <a:solidFill>
                  <a:schemeClr val="dk1"/>
                </a:solidFill>
                <a:uFill>
                  <a:noFill/>
                </a:uFill>
                <a:latin typeface="Oxygen"/>
                <a:ea typeface="Oxygen"/>
                <a:cs typeface="Oxygen"/>
                <a:sym typeface="Oxygen"/>
                <a:hlinkClick r:id="rId3">
                  <a:extLst>
                    <a:ext uri="{A12FA001-AC4F-418D-AE19-62706E023703}">
                      <ahyp:hlinkClr val="tx"/>
                    </a:ext>
                  </a:extLst>
                </a:hlinkClick>
              </a:rPr>
              <a:t>Flaticon</a:t>
            </a:r>
            <a:r>
              <a:rPr lang="es" sz="800">
                <a:solidFill>
                  <a:schemeClr val="dk1"/>
                </a:solidFill>
                <a:latin typeface="Oxygen Light"/>
                <a:ea typeface="Oxygen Light"/>
                <a:cs typeface="Oxygen Light"/>
                <a:sym typeface="Oxygen Light"/>
              </a:rPr>
              <a:t>, and infographics &amp; images by </a:t>
            </a:r>
            <a:r>
              <a:rPr b="1" lang="es" sz="800">
                <a:solidFill>
                  <a:schemeClr val="dk1"/>
                </a:solidFill>
                <a:uFill>
                  <a:noFill/>
                </a:uFill>
                <a:latin typeface="Oxygen"/>
                <a:ea typeface="Oxygen"/>
                <a:cs typeface="Oxygen"/>
                <a:sym typeface="Oxygen"/>
                <a:hlinkClick r:id="rId4">
                  <a:extLst>
                    <a:ext uri="{A12FA001-AC4F-418D-AE19-62706E023703}">
                      <ahyp:hlinkClr val="tx"/>
                    </a:ext>
                  </a:extLst>
                </a:hlinkClick>
              </a:rPr>
              <a:t>Freepik</a:t>
            </a:r>
            <a:r>
              <a:rPr lang="es" sz="800">
                <a:solidFill>
                  <a:schemeClr val="dk1"/>
                </a:solidFill>
                <a:latin typeface="Oxygen Light"/>
                <a:ea typeface="Oxygen Light"/>
                <a:cs typeface="Oxygen Light"/>
                <a:sym typeface="Oxygen Light"/>
              </a:rPr>
              <a:t>. </a:t>
            </a:r>
            <a:endParaRPr sz="800">
              <a:solidFill>
                <a:schemeClr val="dk1"/>
              </a:solidFill>
              <a:latin typeface="Oxygen Light"/>
              <a:ea typeface="Oxygen Light"/>
              <a:cs typeface="Oxygen Light"/>
              <a:sym typeface="Oxygen Light"/>
            </a:endParaRPr>
          </a:p>
          <a:p>
            <a:pPr indent="0" lvl="0" marL="0" rtl="0" algn="r">
              <a:lnSpc>
                <a:spcPct val="100000"/>
              </a:lnSpc>
              <a:spcBef>
                <a:spcPts val="300"/>
              </a:spcBef>
              <a:spcAft>
                <a:spcPts val="0"/>
              </a:spcAft>
              <a:buNone/>
            </a:pPr>
            <a:r>
              <a:rPr b="1" lang="es" sz="800">
                <a:solidFill>
                  <a:schemeClr val="dk1"/>
                </a:solidFill>
                <a:latin typeface="Oxygen"/>
                <a:ea typeface="Oxygen"/>
                <a:cs typeface="Oxygen"/>
                <a:sym typeface="Oxygen"/>
              </a:rPr>
              <a:t>Please keep this slide for attribution.</a:t>
            </a:r>
            <a:endParaRPr b="1" sz="800">
              <a:solidFill>
                <a:schemeClr val="dk1"/>
              </a:solidFill>
              <a:latin typeface="Oxygen"/>
              <a:ea typeface="Oxygen"/>
              <a:cs typeface="Oxygen"/>
              <a:sym typeface="Oxygen"/>
            </a:endParaRPr>
          </a:p>
          <a:p>
            <a:pPr indent="0" lvl="0" marL="0" rtl="0" algn="r">
              <a:lnSpc>
                <a:spcPct val="115000"/>
              </a:lnSpc>
              <a:spcBef>
                <a:spcPts val="300"/>
              </a:spcBef>
              <a:spcAft>
                <a:spcPts val="0"/>
              </a:spcAft>
              <a:buNone/>
            </a:pPr>
            <a:r>
              <a:t/>
            </a:r>
            <a:endParaRPr sz="800">
              <a:solidFill>
                <a:schemeClr val="dk1"/>
              </a:solidFill>
              <a:latin typeface="Oxygen Light"/>
              <a:ea typeface="Oxygen Light"/>
              <a:cs typeface="Oxygen Light"/>
              <a:sym typeface="Oxygen Light"/>
            </a:endParaRPr>
          </a:p>
          <a:p>
            <a:pPr indent="0" lvl="0" marL="0" rtl="0" algn="r">
              <a:spcBef>
                <a:spcPts val="0"/>
              </a:spcBef>
              <a:spcAft>
                <a:spcPts val="0"/>
              </a:spcAft>
              <a:buNone/>
            </a:pPr>
            <a:r>
              <a:t/>
            </a:r>
            <a:endParaRPr sz="800">
              <a:solidFill>
                <a:schemeClr val="dk1"/>
              </a:solidFill>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167" name="Shape 167"/>
        <p:cNvGrpSpPr/>
        <p:nvPr/>
      </p:nvGrpSpPr>
      <p:grpSpPr>
        <a:xfrm>
          <a:off x="0" y="0"/>
          <a:ext cx="0" cy="0"/>
          <a:chOff x="0" y="0"/>
          <a:chExt cx="0" cy="0"/>
        </a:xfrm>
      </p:grpSpPr>
      <p:sp>
        <p:nvSpPr>
          <p:cNvPr id="168" name="Google Shape;168;p3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69" name="Google Shape;169;p30"/>
          <p:cNvSpPr txBox="1"/>
          <p:nvPr>
            <p:ph idx="1" type="body"/>
          </p:nvPr>
        </p:nvSpPr>
        <p:spPr>
          <a:xfrm>
            <a:off x="720000"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70" name="Google Shape;170;p30"/>
          <p:cNvSpPr txBox="1"/>
          <p:nvPr>
            <p:ph idx="2" type="body"/>
          </p:nvPr>
        </p:nvSpPr>
        <p:spPr>
          <a:xfrm>
            <a:off x="4409775"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71" name="Shape 17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172" name="Shape 17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176" name="Shape 176"/>
        <p:cNvGrpSpPr/>
        <p:nvPr/>
      </p:nvGrpSpPr>
      <p:grpSpPr>
        <a:xfrm>
          <a:off x="0" y="0"/>
          <a:ext cx="0" cy="0"/>
          <a:chOff x="0" y="0"/>
          <a:chExt cx="0" cy="0"/>
        </a:xfrm>
      </p:grpSpPr>
      <p:sp>
        <p:nvSpPr>
          <p:cNvPr id="177" name="Google Shape;177;p34"/>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rtl="0" algn="ctr">
              <a:spcBef>
                <a:spcPts val="0"/>
              </a:spcBef>
              <a:spcAft>
                <a:spcPts val="0"/>
              </a:spcAft>
              <a:buSzPts val="5200"/>
              <a:buFont typeface="Abril Fatface"/>
              <a:buNone/>
              <a:defRPr sz="5200">
                <a:latin typeface="Abril Fatface"/>
                <a:ea typeface="Abril Fatface"/>
                <a:cs typeface="Abril Fatface"/>
                <a:sym typeface="Abril Fatface"/>
              </a:defRPr>
            </a:lvl2pPr>
            <a:lvl3pPr lvl="2" rtl="0" algn="ctr">
              <a:spcBef>
                <a:spcPts val="0"/>
              </a:spcBef>
              <a:spcAft>
                <a:spcPts val="0"/>
              </a:spcAft>
              <a:buSzPts val="5200"/>
              <a:buFont typeface="Abril Fatface"/>
              <a:buNone/>
              <a:defRPr sz="5200">
                <a:latin typeface="Abril Fatface"/>
                <a:ea typeface="Abril Fatface"/>
                <a:cs typeface="Abril Fatface"/>
                <a:sym typeface="Abril Fatface"/>
              </a:defRPr>
            </a:lvl3pPr>
            <a:lvl4pPr lvl="3" rtl="0" algn="ctr">
              <a:spcBef>
                <a:spcPts val="0"/>
              </a:spcBef>
              <a:spcAft>
                <a:spcPts val="0"/>
              </a:spcAft>
              <a:buSzPts val="5200"/>
              <a:buFont typeface="Abril Fatface"/>
              <a:buNone/>
              <a:defRPr sz="5200">
                <a:latin typeface="Abril Fatface"/>
                <a:ea typeface="Abril Fatface"/>
                <a:cs typeface="Abril Fatface"/>
                <a:sym typeface="Abril Fatface"/>
              </a:defRPr>
            </a:lvl4pPr>
            <a:lvl5pPr lvl="4" rtl="0" algn="ctr">
              <a:spcBef>
                <a:spcPts val="0"/>
              </a:spcBef>
              <a:spcAft>
                <a:spcPts val="0"/>
              </a:spcAft>
              <a:buSzPts val="5200"/>
              <a:buFont typeface="Abril Fatface"/>
              <a:buNone/>
              <a:defRPr sz="5200">
                <a:latin typeface="Abril Fatface"/>
                <a:ea typeface="Abril Fatface"/>
                <a:cs typeface="Abril Fatface"/>
                <a:sym typeface="Abril Fatface"/>
              </a:defRPr>
            </a:lvl5pPr>
            <a:lvl6pPr lvl="5" rtl="0" algn="ctr">
              <a:spcBef>
                <a:spcPts val="0"/>
              </a:spcBef>
              <a:spcAft>
                <a:spcPts val="0"/>
              </a:spcAft>
              <a:buSzPts val="5200"/>
              <a:buFont typeface="Abril Fatface"/>
              <a:buNone/>
              <a:defRPr sz="5200">
                <a:latin typeface="Abril Fatface"/>
                <a:ea typeface="Abril Fatface"/>
                <a:cs typeface="Abril Fatface"/>
                <a:sym typeface="Abril Fatface"/>
              </a:defRPr>
            </a:lvl6pPr>
            <a:lvl7pPr lvl="6" rtl="0" algn="ctr">
              <a:spcBef>
                <a:spcPts val="0"/>
              </a:spcBef>
              <a:spcAft>
                <a:spcPts val="0"/>
              </a:spcAft>
              <a:buSzPts val="5200"/>
              <a:buFont typeface="Abril Fatface"/>
              <a:buNone/>
              <a:defRPr sz="5200">
                <a:latin typeface="Abril Fatface"/>
                <a:ea typeface="Abril Fatface"/>
                <a:cs typeface="Abril Fatface"/>
                <a:sym typeface="Abril Fatface"/>
              </a:defRPr>
            </a:lvl7pPr>
            <a:lvl8pPr lvl="7" rtl="0" algn="ctr">
              <a:spcBef>
                <a:spcPts val="0"/>
              </a:spcBef>
              <a:spcAft>
                <a:spcPts val="0"/>
              </a:spcAft>
              <a:buSzPts val="5200"/>
              <a:buFont typeface="Abril Fatface"/>
              <a:buNone/>
              <a:defRPr sz="5200">
                <a:latin typeface="Abril Fatface"/>
                <a:ea typeface="Abril Fatface"/>
                <a:cs typeface="Abril Fatface"/>
                <a:sym typeface="Abril Fatface"/>
              </a:defRPr>
            </a:lvl8pPr>
            <a:lvl9pPr lvl="8" rtl="0" algn="ctr">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79" name="Google Shape;179;p34"/>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180" name="Shape 180"/>
        <p:cNvGrpSpPr/>
        <p:nvPr/>
      </p:nvGrpSpPr>
      <p:grpSpPr>
        <a:xfrm>
          <a:off x="0" y="0"/>
          <a:ext cx="0" cy="0"/>
          <a:chOff x="0" y="0"/>
          <a:chExt cx="0" cy="0"/>
        </a:xfrm>
      </p:grpSpPr>
      <p:sp>
        <p:nvSpPr>
          <p:cNvPr id="181" name="Google Shape;181;p3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2" name="Google Shape;182;p35"/>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83" name="Shape 183"/>
        <p:cNvGrpSpPr/>
        <p:nvPr/>
      </p:nvGrpSpPr>
      <p:grpSpPr>
        <a:xfrm>
          <a:off x="0" y="0"/>
          <a:ext cx="0" cy="0"/>
          <a:chOff x="0" y="0"/>
          <a:chExt cx="0" cy="0"/>
        </a:xfrm>
      </p:grpSpPr>
      <p:sp>
        <p:nvSpPr>
          <p:cNvPr id="184" name="Google Shape;184;p36"/>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5" name="Google Shape;185;p36"/>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6" name="Google Shape;186;p36"/>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87" name="Google Shape;187;p36"/>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8" name="Google Shape;188;p36"/>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9" name="Google Shape;189;p36"/>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0" name="Google Shape;190;p36"/>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1" name="Google Shape;191;p36"/>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36"/>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3" name="Google Shape;193;p36"/>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4" name="Google Shape;194;p36"/>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5" name="Google Shape;195;p36"/>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6" name="Google Shape;196;p36"/>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7" name="Google Shape;197;p36"/>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8" name="Google Shape;198;p36"/>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9" name="Google Shape;199;p36"/>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0" name="Google Shape;200;p36"/>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36"/>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02" name="Google Shape;202;p36"/>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203" name="Shape 203"/>
        <p:cNvGrpSpPr/>
        <p:nvPr/>
      </p:nvGrpSpPr>
      <p:grpSpPr>
        <a:xfrm>
          <a:off x="0" y="0"/>
          <a:ext cx="0" cy="0"/>
          <a:chOff x="0" y="0"/>
          <a:chExt cx="0" cy="0"/>
        </a:xfrm>
      </p:grpSpPr>
      <p:sp>
        <p:nvSpPr>
          <p:cNvPr id="204" name="Google Shape;204;p37"/>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05" name="Google Shape;205;p37"/>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6" name="Google Shape;206;p37"/>
          <p:cNvSpPr txBox="1"/>
          <p:nvPr>
            <p:ph hasCustomPrompt="1" idx="2" type="title"/>
          </p:nvPr>
        </p:nvSpPr>
        <p:spPr>
          <a:xfrm>
            <a:off x="3897150" y="1361375"/>
            <a:ext cx="13497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207" name="Shape 207"/>
        <p:cNvGrpSpPr/>
        <p:nvPr/>
      </p:nvGrpSpPr>
      <p:grpSpPr>
        <a:xfrm>
          <a:off x="0" y="0"/>
          <a:ext cx="0" cy="0"/>
          <a:chOff x="0" y="0"/>
          <a:chExt cx="0" cy="0"/>
        </a:xfrm>
      </p:grpSpPr>
      <p:sp>
        <p:nvSpPr>
          <p:cNvPr id="208" name="Google Shape;208;p3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09" name="Google Shape;209;p38"/>
          <p:cNvSpPr txBox="1"/>
          <p:nvPr>
            <p:ph idx="1" type="subTitle"/>
          </p:nvPr>
        </p:nvSpPr>
        <p:spPr>
          <a:xfrm>
            <a:off x="3013650" y="3216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210" name="Shape 210"/>
        <p:cNvGrpSpPr/>
        <p:nvPr/>
      </p:nvGrpSpPr>
      <p:grpSpPr>
        <a:xfrm>
          <a:off x="0" y="0"/>
          <a:ext cx="0" cy="0"/>
          <a:chOff x="0" y="0"/>
          <a:chExt cx="0" cy="0"/>
        </a:xfrm>
      </p:grpSpPr>
      <p:sp>
        <p:nvSpPr>
          <p:cNvPr id="211" name="Google Shape;211;p3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12" name="Google Shape;212;p39"/>
          <p:cNvSpPr txBox="1"/>
          <p:nvPr>
            <p:ph idx="1" type="subTitle"/>
          </p:nvPr>
        </p:nvSpPr>
        <p:spPr>
          <a:xfrm>
            <a:off x="996675" y="2313900"/>
            <a:ext cx="3116700" cy="15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2">
    <p:spTree>
      <p:nvGrpSpPr>
        <p:cNvPr id="213" name="Shape 213"/>
        <p:cNvGrpSpPr/>
        <p:nvPr/>
      </p:nvGrpSpPr>
      <p:grpSpPr>
        <a:xfrm>
          <a:off x="0" y="0"/>
          <a:ext cx="0" cy="0"/>
          <a:chOff x="0" y="0"/>
          <a:chExt cx="0" cy="0"/>
        </a:xfrm>
      </p:grpSpPr>
      <p:sp>
        <p:nvSpPr>
          <p:cNvPr id="214" name="Google Shape;214;p4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15" name="Google Shape;215;p40"/>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16" name="Google Shape;216;p40"/>
          <p:cNvSpPr txBox="1"/>
          <p:nvPr>
            <p:ph idx="1" type="subTitle"/>
          </p:nvPr>
        </p:nvSpPr>
        <p:spPr>
          <a:xfrm>
            <a:off x="13042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17" name="Google Shape;217;p40"/>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18" name="Google Shape;218;p40"/>
          <p:cNvSpPr txBox="1"/>
          <p:nvPr>
            <p:ph idx="4" type="subTitle"/>
          </p:nvPr>
        </p:nvSpPr>
        <p:spPr>
          <a:xfrm>
            <a:off x="36124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19" name="Google Shape;219;p40"/>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0" name="Google Shape;220;p40"/>
          <p:cNvSpPr txBox="1"/>
          <p:nvPr>
            <p:ph idx="6" type="subTitle"/>
          </p:nvPr>
        </p:nvSpPr>
        <p:spPr>
          <a:xfrm>
            <a:off x="59206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221" name="Shape 221"/>
        <p:cNvGrpSpPr/>
        <p:nvPr/>
      </p:nvGrpSpPr>
      <p:grpSpPr>
        <a:xfrm>
          <a:off x="0" y="0"/>
          <a:ext cx="0" cy="0"/>
          <a:chOff x="0" y="0"/>
          <a:chExt cx="0" cy="0"/>
        </a:xfrm>
      </p:grpSpPr>
      <p:sp>
        <p:nvSpPr>
          <p:cNvPr id="222" name="Google Shape;222;p41"/>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23" name="Google Shape;223;p41"/>
          <p:cNvSpPr txBox="1"/>
          <p:nvPr>
            <p:ph idx="2" type="ctrTitle"/>
          </p:nvPr>
        </p:nvSpPr>
        <p:spPr>
          <a:xfrm>
            <a:off x="790539"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4" name="Google Shape;224;p41"/>
          <p:cNvSpPr txBox="1"/>
          <p:nvPr>
            <p:ph idx="1" type="subTitle"/>
          </p:nvPr>
        </p:nvSpPr>
        <p:spPr>
          <a:xfrm>
            <a:off x="771075"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5" name="Google Shape;225;p41"/>
          <p:cNvSpPr txBox="1"/>
          <p:nvPr>
            <p:ph idx="3" type="ctrTitle"/>
          </p:nvPr>
        </p:nvSpPr>
        <p:spPr>
          <a:xfrm>
            <a:off x="2722896"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6" name="Google Shape;226;p41"/>
          <p:cNvSpPr txBox="1"/>
          <p:nvPr>
            <p:ph idx="4" type="subTitle"/>
          </p:nvPr>
        </p:nvSpPr>
        <p:spPr>
          <a:xfrm>
            <a:off x="2703432"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7" name="Google Shape;227;p41"/>
          <p:cNvSpPr txBox="1"/>
          <p:nvPr>
            <p:ph idx="5" type="ctrTitle"/>
          </p:nvPr>
        </p:nvSpPr>
        <p:spPr>
          <a:xfrm>
            <a:off x="4655242"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8" name="Google Shape;228;p41"/>
          <p:cNvSpPr txBox="1"/>
          <p:nvPr>
            <p:ph idx="6" type="subTitle"/>
          </p:nvPr>
        </p:nvSpPr>
        <p:spPr>
          <a:xfrm>
            <a:off x="4635778"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9" name="Google Shape;229;p41"/>
          <p:cNvSpPr txBox="1"/>
          <p:nvPr>
            <p:ph idx="7" type="ctrTitle"/>
          </p:nvPr>
        </p:nvSpPr>
        <p:spPr>
          <a:xfrm>
            <a:off x="6587592"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30" name="Google Shape;230;p41"/>
          <p:cNvSpPr txBox="1"/>
          <p:nvPr>
            <p:ph idx="8" type="subTitle"/>
          </p:nvPr>
        </p:nvSpPr>
        <p:spPr>
          <a:xfrm>
            <a:off x="6568128"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231" name="Shape 231"/>
        <p:cNvGrpSpPr/>
        <p:nvPr/>
      </p:nvGrpSpPr>
      <p:grpSpPr>
        <a:xfrm>
          <a:off x="0" y="0"/>
          <a:ext cx="0" cy="0"/>
          <a:chOff x="0" y="0"/>
          <a:chExt cx="0" cy="0"/>
        </a:xfrm>
      </p:grpSpPr>
      <p:sp>
        <p:nvSpPr>
          <p:cNvPr id="232" name="Google Shape;232;p4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233" name="Shape 233"/>
        <p:cNvGrpSpPr/>
        <p:nvPr/>
      </p:nvGrpSpPr>
      <p:grpSpPr>
        <a:xfrm>
          <a:off x="0" y="0"/>
          <a:ext cx="0" cy="0"/>
          <a:chOff x="0" y="0"/>
          <a:chExt cx="0" cy="0"/>
        </a:xfrm>
      </p:grpSpPr>
      <p:sp>
        <p:nvSpPr>
          <p:cNvPr id="234" name="Google Shape;234;p43"/>
          <p:cNvSpPr txBox="1"/>
          <p:nvPr>
            <p:ph hasCustomPrompt="1" type="title"/>
          </p:nvPr>
        </p:nvSpPr>
        <p:spPr>
          <a:xfrm>
            <a:off x="6395719" y="948932"/>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5" name="Google Shape;235;p43"/>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36" name="Google Shape;236;p43"/>
          <p:cNvSpPr txBox="1"/>
          <p:nvPr>
            <p:ph idx="3" type="ctrTitle"/>
          </p:nvPr>
        </p:nvSpPr>
        <p:spPr>
          <a:xfrm>
            <a:off x="5756156" y="1414183"/>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37" name="Google Shape;237;p43"/>
          <p:cNvSpPr txBox="1"/>
          <p:nvPr>
            <p:ph idx="1" type="subTitle"/>
          </p:nvPr>
        </p:nvSpPr>
        <p:spPr>
          <a:xfrm>
            <a:off x="5729500" y="1654592"/>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8" name="Google Shape;238;p43"/>
          <p:cNvSpPr txBox="1"/>
          <p:nvPr>
            <p:ph hasCustomPrompt="1" idx="4" type="title"/>
          </p:nvPr>
        </p:nvSpPr>
        <p:spPr>
          <a:xfrm>
            <a:off x="6395719" y="3460603"/>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9" name="Google Shape;239;p43"/>
          <p:cNvSpPr txBox="1"/>
          <p:nvPr>
            <p:ph idx="5" type="ctrTitle"/>
          </p:nvPr>
        </p:nvSpPr>
        <p:spPr>
          <a:xfrm>
            <a:off x="5756156" y="3925854"/>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40" name="Google Shape;240;p43"/>
          <p:cNvSpPr txBox="1"/>
          <p:nvPr>
            <p:ph idx="6" type="subTitle"/>
          </p:nvPr>
        </p:nvSpPr>
        <p:spPr>
          <a:xfrm>
            <a:off x="5729500" y="4166263"/>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1" name="Google Shape;241;p43"/>
          <p:cNvSpPr txBox="1"/>
          <p:nvPr>
            <p:ph hasCustomPrompt="1" idx="7" type="title"/>
          </p:nvPr>
        </p:nvSpPr>
        <p:spPr>
          <a:xfrm>
            <a:off x="6395719" y="2208324"/>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2" name="Google Shape;242;p43"/>
          <p:cNvSpPr txBox="1"/>
          <p:nvPr>
            <p:ph idx="8" type="ctrTitle"/>
          </p:nvPr>
        </p:nvSpPr>
        <p:spPr>
          <a:xfrm>
            <a:off x="5756156" y="2673575"/>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43" name="Google Shape;243;p43"/>
          <p:cNvSpPr txBox="1"/>
          <p:nvPr>
            <p:ph idx="9" type="subTitle"/>
          </p:nvPr>
        </p:nvSpPr>
        <p:spPr>
          <a:xfrm>
            <a:off x="5729500" y="2913984"/>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244" name="Shape 244"/>
        <p:cNvGrpSpPr/>
        <p:nvPr/>
      </p:nvGrpSpPr>
      <p:grpSpPr>
        <a:xfrm>
          <a:off x="0" y="0"/>
          <a:ext cx="0" cy="0"/>
          <a:chOff x="0" y="0"/>
          <a:chExt cx="0" cy="0"/>
        </a:xfrm>
      </p:grpSpPr>
      <p:sp>
        <p:nvSpPr>
          <p:cNvPr id="245" name="Google Shape;245;p4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46" name="Google Shape;246;p44"/>
          <p:cNvSpPr txBox="1"/>
          <p:nvPr>
            <p:ph idx="1" type="body"/>
          </p:nvPr>
        </p:nvSpPr>
        <p:spPr>
          <a:xfrm>
            <a:off x="2588450"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47" name="Google Shape;247;p44"/>
          <p:cNvSpPr txBox="1"/>
          <p:nvPr>
            <p:ph idx="2" type="body"/>
          </p:nvPr>
        </p:nvSpPr>
        <p:spPr>
          <a:xfrm>
            <a:off x="5530745"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48" name="Google Shape;248;p44"/>
          <p:cNvSpPr txBox="1"/>
          <p:nvPr>
            <p:ph idx="3" type="ctrTitle"/>
          </p:nvPr>
        </p:nvSpPr>
        <p:spPr>
          <a:xfrm>
            <a:off x="27680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49" name="Google Shape;249;p44"/>
          <p:cNvSpPr txBox="1"/>
          <p:nvPr>
            <p:ph idx="4" type="ctrTitle"/>
          </p:nvPr>
        </p:nvSpPr>
        <p:spPr>
          <a:xfrm>
            <a:off x="57103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250" name="Shape 250"/>
        <p:cNvGrpSpPr/>
        <p:nvPr/>
      </p:nvGrpSpPr>
      <p:grpSpPr>
        <a:xfrm>
          <a:off x="0" y="0"/>
          <a:ext cx="0" cy="0"/>
          <a:chOff x="0" y="0"/>
          <a:chExt cx="0" cy="0"/>
        </a:xfrm>
      </p:grpSpPr>
      <p:sp>
        <p:nvSpPr>
          <p:cNvPr id="251" name="Google Shape;251;p4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52" name="Google Shape;252;p45"/>
          <p:cNvSpPr txBox="1"/>
          <p:nvPr>
            <p:ph idx="2" type="ctrTitle"/>
          </p:nvPr>
        </p:nvSpPr>
        <p:spPr>
          <a:xfrm>
            <a:off x="4152132"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3" name="Google Shape;253;p45"/>
          <p:cNvSpPr txBox="1"/>
          <p:nvPr>
            <p:ph idx="1" type="subTitle"/>
          </p:nvPr>
        </p:nvSpPr>
        <p:spPr>
          <a:xfrm>
            <a:off x="4113132"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4" name="Google Shape;254;p45"/>
          <p:cNvSpPr txBox="1"/>
          <p:nvPr>
            <p:ph idx="3" type="ctrTitle"/>
          </p:nvPr>
        </p:nvSpPr>
        <p:spPr>
          <a:xfrm>
            <a:off x="4152132"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5" name="Google Shape;255;p45"/>
          <p:cNvSpPr txBox="1"/>
          <p:nvPr>
            <p:ph idx="4" type="subTitle"/>
          </p:nvPr>
        </p:nvSpPr>
        <p:spPr>
          <a:xfrm>
            <a:off x="4113132"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6" name="Google Shape;256;p45"/>
          <p:cNvSpPr txBox="1"/>
          <p:nvPr>
            <p:ph idx="5" type="ctrTitle"/>
          </p:nvPr>
        </p:nvSpPr>
        <p:spPr>
          <a:xfrm>
            <a:off x="6274078"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7" name="Google Shape;257;p45"/>
          <p:cNvSpPr txBox="1"/>
          <p:nvPr>
            <p:ph idx="6" type="subTitle"/>
          </p:nvPr>
        </p:nvSpPr>
        <p:spPr>
          <a:xfrm>
            <a:off x="6274078"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8" name="Google Shape;258;p45"/>
          <p:cNvSpPr txBox="1"/>
          <p:nvPr>
            <p:ph idx="7" type="ctrTitle"/>
          </p:nvPr>
        </p:nvSpPr>
        <p:spPr>
          <a:xfrm>
            <a:off x="6274078"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9" name="Google Shape;259;p45"/>
          <p:cNvSpPr txBox="1"/>
          <p:nvPr>
            <p:ph idx="8" type="subTitle"/>
          </p:nvPr>
        </p:nvSpPr>
        <p:spPr>
          <a:xfrm>
            <a:off x="6274078"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0" name="Google Shape;260;p45"/>
          <p:cNvSpPr txBox="1"/>
          <p:nvPr>
            <p:ph idx="9" type="ctrTitle"/>
          </p:nvPr>
        </p:nvSpPr>
        <p:spPr>
          <a:xfrm>
            <a:off x="4152132"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1" name="Google Shape;261;p45"/>
          <p:cNvSpPr txBox="1"/>
          <p:nvPr>
            <p:ph idx="13" type="subTitle"/>
          </p:nvPr>
        </p:nvSpPr>
        <p:spPr>
          <a:xfrm>
            <a:off x="4113132"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2" name="Google Shape;262;p45"/>
          <p:cNvSpPr txBox="1"/>
          <p:nvPr>
            <p:ph idx="14" type="ctrTitle"/>
          </p:nvPr>
        </p:nvSpPr>
        <p:spPr>
          <a:xfrm>
            <a:off x="6274078"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3" name="Google Shape;263;p45"/>
          <p:cNvSpPr txBox="1"/>
          <p:nvPr>
            <p:ph idx="15" type="subTitle"/>
          </p:nvPr>
        </p:nvSpPr>
        <p:spPr>
          <a:xfrm>
            <a:off x="6274078"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264" name="Shape 264"/>
        <p:cNvGrpSpPr/>
        <p:nvPr/>
      </p:nvGrpSpPr>
      <p:grpSpPr>
        <a:xfrm>
          <a:off x="0" y="0"/>
          <a:ext cx="0" cy="0"/>
          <a:chOff x="0" y="0"/>
          <a:chExt cx="0" cy="0"/>
        </a:xfrm>
      </p:grpSpPr>
      <p:sp>
        <p:nvSpPr>
          <p:cNvPr id="265" name="Google Shape;265;p4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66" name="Google Shape;266;p46"/>
          <p:cNvSpPr txBox="1"/>
          <p:nvPr>
            <p:ph idx="2" type="ctrTitle"/>
          </p:nvPr>
        </p:nvSpPr>
        <p:spPr>
          <a:xfrm>
            <a:off x="790539"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7" name="Google Shape;267;p46"/>
          <p:cNvSpPr txBox="1"/>
          <p:nvPr>
            <p:ph idx="1" type="subTitle"/>
          </p:nvPr>
        </p:nvSpPr>
        <p:spPr>
          <a:xfrm>
            <a:off x="771075"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8" name="Google Shape;268;p46"/>
          <p:cNvSpPr txBox="1"/>
          <p:nvPr>
            <p:ph idx="3" type="ctrTitle"/>
          </p:nvPr>
        </p:nvSpPr>
        <p:spPr>
          <a:xfrm>
            <a:off x="2722896"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9" name="Google Shape;269;p46"/>
          <p:cNvSpPr txBox="1"/>
          <p:nvPr>
            <p:ph idx="4" type="subTitle"/>
          </p:nvPr>
        </p:nvSpPr>
        <p:spPr>
          <a:xfrm>
            <a:off x="2703432"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0" name="Google Shape;270;p46"/>
          <p:cNvSpPr txBox="1"/>
          <p:nvPr>
            <p:ph idx="5" type="ctrTitle"/>
          </p:nvPr>
        </p:nvSpPr>
        <p:spPr>
          <a:xfrm>
            <a:off x="465524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1" name="Google Shape;271;p46"/>
          <p:cNvSpPr txBox="1"/>
          <p:nvPr>
            <p:ph idx="6" type="subTitle"/>
          </p:nvPr>
        </p:nvSpPr>
        <p:spPr>
          <a:xfrm>
            <a:off x="463577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2" name="Google Shape;272;p46"/>
          <p:cNvSpPr txBox="1"/>
          <p:nvPr>
            <p:ph idx="7" type="ctrTitle"/>
          </p:nvPr>
        </p:nvSpPr>
        <p:spPr>
          <a:xfrm>
            <a:off x="658759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3" name="Google Shape;273;p46"/>
          <p:cNvSpPr txBox="1"/>
          <p:nvPr>
            <p:ph idx="8" type="subTitle"/>
          </p:nvPr>
        </p:nvSpPr>
        <p:spPr>
          <a:xfrm>
            <a:off x="656812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274" name="Shape 274"/>
        <p:cNvGrpSpPr/>
        <p:nvPr/>
      </p:nvGrpSpPr>
      <p:grpSpPr>
        <a:xfrm>
          <a:off x="0" y="0"/>
          <a:ext cx="0" cy="0"/>
          <a:chOff x="0" y="0"/>
          <a:chExt cx="0" cy="0"/>
        </a:xfrm>
      </p:grpSpPr>
      <p:sp>
        <p:nvSpPr>
          <p:cNvPr id="275" name="Google Shape;275;p4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76" name="Google Shape;276;p47"/>
          <p:cNvSpPr txBox="1"/>
          <p:nvPr>
            <p:ph idx="2" type="ctrTitle"/>
          </p:nvPr>
        </p:nvSpPr>
        <p:spPr>
          <a:xfrm>
            <a:off x="743254" y="16607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7" name="Google Shape;277;p47"/>
          <p:cNvSpPr txBox="1"/>
          <p:nvPr>
            <p:ph idx="1" type="subTitle"/>
          </p:nvPr>
        </p:nvSpPr>
        <p:spPr>
          <a:xfrm>
            <a:off x="720000" y="19447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8" name="Google Shape;278;p47"/>
          <p:cNvSpPr txBox="1"/>
          <p:nvPr>
            <p:ph idx="3" type="ctrTitle"/>
          </p:nvPr>
        </p:nvSpPr>
        <p:spPr>
          <a:xfrm>
            <a:off x="743259" y="2942850"/>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9" name="Google Shape;279;p47"/>
          <p:cNvSpPr txBox="1"/>
          <p:nvPr>
            <p:ph idx="4" type="subTitle"/>
          </p:nvPr>
        </p:nvSpPr>
        <p:spPr>
          <a:xfrm>
            <a:off x="720005" y="3226775"/>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280" name="Shape 280"/>
        <p:cNvGrpSpPr/>
        <p:nvPr/>
      </p:nvGrpSpPr>
      <p:grpSpPr>
        <a:xfrm>
          <a:off x="0" y="0"/>
          <a:ext cx="0" cy="0"/>
          <a:chOff x="0" y="0"/>
          <a:chExt cx="0" cy="0"/>
        </a:xfrm>
      </p:grpSpPr>
      <p:sp>
        <p:nvSpPr>
          <p:cNvPr id="281" name="Google Shape;281;p4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82" name="Google Shape;282;p48"/>
          <p:cNvSpPr txBox="1"/>
          <p:nvPr>
            <p:ph idx="2" type="ctrTitle"/>
          </p:nvPr>
        </p:nvSpPr>
        <p:spPr>
          <a:xfrm>
            <a:off x="493166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3" name="Google Shape;283;p48"/>
          <p:cNvSpPr txBox="1"/>
          <p:nvPr>
            <p:ph idx="1" type="subTitle"/>
          </p:nvPr>
        </p:nvSpPr>
        <p:spPr>
          <a:xfrm>
            <a:off x="490841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4" name="Google Shape;284;p48"/>
          <p:cNvSpPr txBox="1"/>
          <p:nvPr>
            <p:ph idx="3" type="ctrTitle"/>
          </p:nvPr>
        </p:nvSpPr>
        <p:spPr>
          <a:xfrm>
            <a:off x="210274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5" name="Google Shape;285;p48"/>
          <p:cNvSpPr txBox="1"/>
          <p:nvPr>
            <p:ph idx="4" type="subTitle"/>
          </p:nvPr>
        </p:nvSpPr>
        <p:spPr>
          <a:xfrm>
            <a:off x="207949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286" name="Shape 286"/>
        <p:cNvGrpSpPr/>
        <p:nvPr/>
      </p:nvGrpSpPr>
      <p:grpSpPr>
        <a:xfrm>
          <a:off x="0" y="0"/>
          <a:ext cx="0" cy="0"/>
          <a:chOff x="0" y="0"/>
          <a:chExt cx="0" cy="0"/>
        </a:xfrm>
      </p:grpSpPr>
      <p:sp>
        <p:nvSpPr>
          <p:cNvPr id="287" name="Google Shape;287;p4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88" name="Google Shape;288;p49"/>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89" name="Google Shape;289;p49"/>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s" sz="800">
                <a:solidFill>
                  <a:schemeClr val="dk1"/>
                </a:solidFill>
                <a:latin typeface="Oxygen Light"/>
                <a:ea typeface="Oxygen Light"/>
                <a:cs typeface="Oxygen Light"/>
                <a:sym typeface="Oxygen Light"/>
              </a:rPr>
              <a:t>CREDITS: This presentation template was created by </a:t>
            </a:r>
            <a:r>
              <a:rPr b="1" lang="es" sz="800">
                <a:solidFill>
                  <a:schemeClr val="dk1"/>
                </a:solidFill>
                <a:uFill>
                  <a:noFill/>
                </a:uFill>
                <a:latin typeface="Oxygen"/>
                <a:ea typeface="Oxygen"/>
                <a:cs typeface="Oxygen"/>
                <a:sym typeface="Oxygen"/>
                <a:hlinkClick r:id="rId2">
                  <a:extLst>
                    <a:ext uri="{A12FA001-AC4F-418D-AE19-62706E023703}">
                      <ahyp:hlinkClr val="tx"/>
                    </a:ext>
                  </a:extLst>
                </a:hlinkClick>
              </a:rPr>
              <a:t>Slidesgo</a:t>
            </a:r>
            <a:r>
              <a:rPr b="1" lang="es" sz="800">
                <a:solidFill>
                  <a:schemeClr val="dk1"/>
                </a:solidFill>
                <a:latin typeface="Oxygen"/>
                <a:ea typeface="Oxygen"/>
                <a:cs typeface="Oxygen"/>
                <a:sym typeface="Oxygen"/>
              </a:rPr>
              <a:t>,</a:t>
            </a:r>
            <a:r>
              <a:rPr lang="es" sz="800">
                <a:solidFill>
                  <a:schemeClr val="dk1"/>
                </a:solidFill>
                <a:latin typeface="Oxygen Light"/>
                <a:ea typeface="Oxygen Light"/>
                <a:cs typeface="Oxygen Light"/>
                <a:sym typeface="Oxygen Light"/>
              </a:rPr>
              <a:t> including icons by </a:t>
            </a:r>
            <a:r>
              <a:rPr b="1" lang="es" sz="800">
                <a:solidFill>
                  <a:schemeClr val="dk1"/>
                </a:solidFill>
                <a:uFill>
                  <a:noFill/>
                </a:uFill>
                <a:latin typeface="Oxygen"/>
                <a:ea typeface="Oxygen"/>
                <a:cs typeface="Oxygen"/>
                <a:sym typeface="Oxygen"/>
                <a:hlinkClick r:id="rId3">
                  <a:extLst>
                    <a:ext uri="{A12FA001-AC4F-418D-AE19-62706E023703}">
                      <ahyp:hlinkClr val="tx"/>
                    </a:ext>
                  </a:extLst>
                </a:hlinkClick>
              </a:rPr>
              <a:t>Flaticon</a:t>
            </a:r>
            <a:r>
              <a:rPr lang="es" sz="800">
                <a:solidFill>
                  <a:schemeClr val="dk1"/>
                </a:solidFill>
                <a:latin typeface="Oxygen Light"/>
                <a:ea typeface="Oxygen Light"/>
                <a:cs typeface="Oxygen Light"/>
                <a:sym typeface="Oxygen Light"/>
              </a:rPr>
              <a:t>, and infographics &amp; images by </a:t>
            </a:r>
            <a:r>
              <a:rPr b="1" lang="es" sz="800">
                <a:solidFill>
                  <a:schemeClr val="dk1"/>
                </a:solidFill>
                <a:uFill>
                  <a:noFill/>
                </a:uFill>
                <a:latin typeface="Oxygen"/>
                <a:ea typeface="Oxygen"/>
                <a:cs typeface="Oxygen"/>
                <a:sym typeface="Oxygen"/>
                <a:hlinkClick r:id="rId4">
                  <a:extLst>
                    <a:ext uri="{A12FA001-AC4F-418D-AE19-62706E023703}">
                      <ahyp:hlinkClr val="tx"/>
                    </a:ext>
                  </a:extLst>
                </a:hlinkClick>
              </a:rPr>
              <a:t>Freepik</a:t>
            </a:r>
            <a:r>
              <a:rPr lang="es" sz="800">
                <a:solidFill>
                  <a:schemeClr val="dk1"/>
                </a:solidFill>
                <a:latin typeface="Oxygen Light"/>
                <a:ea typeface="Oxygen Light"/>
                <a:cs typeface="Oxygen Light"/>
                <a:sym typeface="Oxygen Light"/>
              </a:rPr>
              <a:t>. </a:t>
            </a:r>
            <a:endParaRPr sz="800">
              <a:solidFill>
                <a:schemeClr val="dk1"/>
              </a:solidFill>
              <a:latin typeface="Oxygen Light"/>
              <a:ea typeface="Oxygen Light"/>
              <a:cs typeface="Oxygen Light"/>
              <a:sym typeface="Oxygen Light"/>
            </a:endParaRPr>
          </a:p>
          <a:p>
            <a:pPr indent="0" lvl="0" marL="0" rtl="0" algn="r">
              <a:lnSpc>
                <a:spcPct val="100000"/>
              </a:lnSpc>
              <a:spcBef>
                <a:spcPts val="300"/>
              </a:spcBef>
              <a:spcAft>
                <a:spcPts val="0"/>
              </a:spcAft>
              <a:buNone/>
            </a:pPr>
            <a:r>
              <a:rPr b="1" lang="es" sz="800">
                <a:solidFill>
                  <a:schemeClr val="dk1"/>
                </a:solidFill>
                <a:latin typeface="Oxygen"/>
                <a:ea typeface="Oxygen"/>
                <a:cs typeface="Oxygen"/>
                <a:sym typeface="Oxygen"/>
              </a:rPr>
              <a:t>Please keep this slide for attribution.</a:t>
            </a:r>
            <a:endParaRPr b="1" sz="800">
              <a:solidFill>
                <a:schemeClr val="dk1"/>
              </a:solidFill>
              <a:latin typeface="Oxygen"/>
              <a:ea typeface="Oxygen"/>
              <a:cs typeface="Oxygen"/>
              <a:sym typeface="Oxygen"/>
            </a:endParaRPr>
          </a:p>
          <a:p>
            <a:pPr indent="0" lvl="0" marL="0" rtl="0" algn="r">
              <a:lnSpc>
                <a:spcPct val="115000"/>
              </a:lnSpc>
              <a:spcBef>
                <a:spcPts val="300"/>
              </a:spcBef>
              <a:spcAft>
                <a:spcPts val="0"/>
              </a:spcAft>
              <a:buNone/>
            </a:pPr>
            <a:r>
              <a:t/>
            </a:r>
            <a:endParaRPr sz="800">
              <a:solidFill>
                <a:schemeClr val="dk1"/>
              </a:solidFill>
              <a:latin typeface="Oxygen Light"/>
              <a:ea typeface="Oxygen Light"/>
              <a:cs typeface="Oxygen Light"/>
              <a:sym typeface="Oxygen Light"/>
            </a:endParaRPr>
          </a:p>
          <a:p>
            <a:pPr indent="0" lvl="0" marL="0" rtl="0" algn="r">
              <a:spcBef>
                <a:spcPts val="0"/>
              </a:spcBef>
              <a:spcAft>
                <a:spcPts val="0"/>
              </a:spcAft>
              <a:buNone/>
            </a:pPr>
            <a:r>
              <a:t/>
            </a:r>
            <a:endParaRPr sz="800">
              <a:solidFill>
                <a:schemeClr val="dk1"/>
              </a:solidFill>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290" name="Shape 290"/>
        <p:cNvGrpSpPr/>
        <p:nvPr/>
      </p:nvGrpSpPr>
      <p:grpSpPr>
        <a:xfrm>
          <a:off x="0" y="0"/>
          <a:ext cx="0" cy="0"/>
          <a:chOff x="0" y="0"/>
          <a:chExt cx="0" cy="0"/>
        </a:xfrm>
      </p:grpSpPr>
      <p:sp>
        <p:nvSpPr>
          <p:cNvPr id="291" name="Google Shape;291;p5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92" name="Google Shape;292;p50"/>
          <p:cNvSpPr txBox="1"/>
          <p:nvPr>
            <p:ph idx="1" type="body"/>
          </p:nvPr>
        </p:nvSpPr>
        <p:spPr>
          <a:xfrm>
            <a:off x="720000"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93" name="Google Shape;293;p50"/>
          <p:cNvSpPr txBox="1"/>
          <p:nvPr>
            <p:ph idx="2" type="body"/>
          </p:nvPr>
        </p:nvSpPr>
        <p:spPr>
          <a:xfrm>
            <a:off x="4409775"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294" name="Shape 294"/>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295" name="Shape 29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9.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21" Type="http://schemas.openxmlformats.org/officeDocument/2006/relationships/theme" Target="../theme/theme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image" Target="../media/image1.jp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indent="-317500" lvl="1" marL="9144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indent="-317500" lvl="2" marL="13716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indent="-317500" lvl="3" marL="18288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indent="-317500" lvl="4" marL="22860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indent="-317500" lvl="5" marL="27432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indent="-317500" lvl="6" marL="32004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indent="-317500" lvl="7" marL="36576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indent="-317500" lvl="8" marL="4114800" rtl="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5" name="Google Shape;17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indent="-317500" lvl="1" marL="9144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indent="-317500" lvl="2" marL="13716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indent="-317500" lvl="3" marL="18288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indent="-317500" lvl="4" marL="22860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indent="-317500" lvl="5" marL="27432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indent="-317500" lvl="6" marL="32004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indent="-317500" lvl="7" marL="3657600" rtl="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indent="-317500" lvl="8" marL="4114800" rtl="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2.png"/><Relationship Id="rId9" Type="http://schemas.openxmlformats.org/officeDocument/2006/relationships/image" Target="../media/image50.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40.png"/><Relationship Id="rId8"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Proyecto: Administrador de tienda</a:t>
            </a:r>
            <a:endParaRPr/>
          </a:p>
        </p:txBody>
      </p:sp>
      <p:sp>
        <p:nvSpPr>
          <p:cNvPr id="301" name="Google Shape;301;p53"/>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Manuel Antonio García Huerta</a:t>
            </a:r>
            <a:endParaRPr/>
          </a:p>
          <a:p>
            <a:pPr indent="0" lvl="0" marL="0" rtl="0" algn="ctr">
              <a:spcBef>
                <a:spcPts val="0"/>
              </a:spcBef>
              <a:spcAft>
                <a:spcPts val="0"/>
              </a:spcAft>
              <a:buNone/>
            </a:pPr>
            <a:r>
              <a:rPr lang="es"/>
              <a:t>Víctor Iñiguez González </a:t>
            </a:r>
            <a:endParaRPr/>
          </a:p>
          <a:p>
            <a:pPr indent="0" lvl="0" marL="0" rtl="0" algn="ctr">
              <a:spcBef>
                <a:spcPts val="0"/>
              </a:spcBef>
              <a:spcAft>
                <a:spcPts val="0"/>
              </a:spcAft>
              <a:buNone/>
            </a:pPr>
            <a:r>
              <a:rPr lang="es"/>
              <a:t>Ulises Iván Estrada Ceja</a:t>
            </a:r>
            <a:endParaRPr/>
          </a:p>
          <a:p>
            <a:pPr indent="0" lvl="0" marL="0" rtl="0" algn="ctr">
              <a:spcBef>
                <a:spcPts val="0"/>
              </a:spcBef>
              <a:spcAft>
                <a:spcPts val="0"/>
              </a:spcAft>
              <a:buNone/>
            </a:pPr>
            <a:r>
              <a:rPr lang="es"/>
              <a:t>Sandra Guadalupe Karenina Rizo Rodríguez</a:t>
            </a:r>
            <a:endParaRPr/>
          </a:p>
          <a:p>
            <a:pPr indent="0" lvl="0" marL="0" rtl="0" algn="ctr">
              <a:spcBef>
                <a:spcPts val="0"/>
              </a:spcBef>
              <a:spcAft>
                <a:spcPts val="0"/>
              </a:spcAft>
              <a:buNone/>
            </a:pPr>
            <a:r>
              <a:rPr lang="es"/>
              <a:t>Fernando Benavides Castro</a:t>
            </a:r>
            <a:endParaRPr/>
          </a:p>
        </p:txBody>
      </p:sp>
      <p:pic>
        <p:nvPicPr>
          <p:cNvPr id="302" name="Google Shape;302;p5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303" name="Google Shape;303;p5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304" name="Google Shape;304;p5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305" name="Google Shape;305;p5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306" name="Google Shape;306;p5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307" name="Google Shape;307;p5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308" name="Google Shape;308;p5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309" name="Google Shape;309;p5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310" name="Google Shape;310;p53"/>
          <p:cNvPicPr preferRelativeResize="0"/>
          <p:nvPr/>
        </p:nvPicPr>
        <p:blipFill>
          <a:blip r:embed="rId11">
            <a:alphaModFix/>
          </a:blip>
          <a:stretch>
            <a:fillRect/>
          </a:stretch>
        </p:blipFill>
        <p:spPr>
          <a:xfrm>
            <a:off x="-120523" y="1435815"/>
            <a:ext cx="1109925" cy="1323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ctrTitle"/>
          </p:nvPr>
        </p:nvSpPr>
        <p:spPr>
          <a:xfrm>
            <a:off x="615225" y="333450"/>
            <a:ext cx="5403600" cy="10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HERRAMIENTAS Y LENGUAJES UTILIZADOS</a:t>
            </a:r>
            <a:endParaRPr/>
          </a:p>
        </p:txBody>
      </p:sp>
      <p:sp>
        <p:nvSpPr>
          <p:cNvPr id="392" name="Google Shape;392;p62"/>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Para  este programa se </a:t>
            </a:r>
            <a:r>
              <a:rPr lang="es"/>
              <a:t>utilizó</a:t>
            </a:r>
            <a:r>
              <a:rPr lang="es"/>
              <a:t> como lenguaje de </a:t>
            </a:r>
            <a:r>
              <a:rPr lang="es"/>
              <a:t>programación</a:t>
            </a:r>
            <a:r>
              <a:rPr lang="es"/>
              <a:t> C++, con el IDE CodeBlocks, y ejecutado el programa en consola.</a:t>
            </a:r>
            <a:endParaRPr/>
          </a:p>
        </p:txBody>
      </p:sp>
      <p:pic>
        <p:nvPicPr>
          <p:cNvPr id="393" name="Google Shape;393;p62"/>
          <p:cNvPicPr preferRelativeResize="0"/>
          <p:nvPr/>
        </p:nvPicPr>
        <p:blipFill>
          <a:blip r:embed="rId3">
            <a:alphaModFix/>
          </a:blip>
          <a:stretch>
            <a:fillRect/>
          </a:stretch>
        </p:blipFill>
        <p:spPr>
          <a:xfrm>
            <a:off x="720000" y="1544288"/>
            <a:ext cx="1828149" cy="2054927"/>
          </a:xfrm>
          <a:prstGeom prst="rect">
            <a:avLst/>
          </a:prstGeom>
          <a:noFill/>
          <a:ln>
            <a:noFill/>
          </a:ln>
        </p:spPr>
      </p:pic>
      <p:pic>
        <p:nvPicPr>
          <p:cNvPr id="394" name="Google Shape;394;p62"/>
          <p:cNvPicPr preferRelativeResize="0"/>
          <p:nvPr/>
        </p:nvPicPr>
        <p:blipFill>
          <a:blip r:embed="rId4">
            <a:alphaModFix/>
          </a:blip>
          <a:stretch>
            <a:fillRect/>
          </a:stretch>
        </p:blipFill>
        <p:spPr>
          <a:xfrm>
            <a:off x="3082025" y="1581063"/>
            <a:ext cx="2146500" cy="1981385"/>
          </a:xfrm>
          <a:prstGeom prst="rect">
            <a:avLst/>
          </a:prstGeom>
          <a:noFill/>
          <a:ln>
            <a:noFill/>
          </a:ln>
        </p:spPr>
      </p:pic>
      <p:pic>
        <p:nvPicPr>
          <p:cNvPr id="395" name="Google Shape;395;p62"/>
          <p:cNvPicPr preferRelativeResize="0"/>
          <p:nvPr/>
        </p:nvPicPr>
        <p:blipFill rotWithShape="1">
          <a:blip r:embed="rId5">
            <a:alphaModFix/>
          </a:blip>
          <a:srcRect b="30391" l="13082" r="23162" t="15290"/>
          <a:stretch/>
        </p:blipFill>
        <p:spPr>
          <a:xfrm>
            <a:off x="5526451" y="1788263"/>
            <a:ext cx="3269674" cy="156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DIAGRAMA DE GANTT</a:t>
            </a:r>
            <a:endParaRPr/>
          </a:p>
        </p:txBody>
      </p:sp>
      <p:sp>
        <p:nvSpPr>
          <p:cNvPr id="401" name="Google Shape;401;p63"/>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2" name="Google Shape;402;p63"/>
          <p:cNvPicPr preferRelativeResize="0"/>
          <p:nvPr/>
        </p:nvPicPr>
        <p:blipFill>
          <a:blip r:embed="rId3">
            <a:alphaModFix/>
          </a:blip>
          <a:stretch>
            <a:fillRect/>
          </a:stretch>
        </p:blipFill>
        <p:spPr>
          <a:xfrm>
            <a:off x="720000" y="939750"/>
            <a:ext cx="7594450" cy="393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DIAGRAMA DE GANTT</a:t>
            </a:r>
            <a:endParaRPr/>
          </a:p>
        </p:txBody>
      </p:sp>
      <p:pic>
        <p:nvPicPr>
          <p:cNvPr id="408" name="Google Shape;408;p64"/>
          <p:cNvPicPr preferRelativeResize="0"/>
          <p:nvPr/>
        </p:nvPicPr>
        <p:blipFill>
          <a:blip r:embed="rId3">
            <a:alphaModFix/>
          </a:blip>
          <a:stretch>
            <a:fillRect/>
          </a:stretch>
        </p:blipFill>
        <p:spPr>
          <a:xfrm>
            <a:off x="1174800" y="1106825"/>
            <a:ext cx="5972700" cy="3964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80"/>
              <a:t>Mapa del sistema: modelo lógico</a:t>
            </a:r>
            <a:endParaRPr sz="1300"/>
          </a:p>
        </p:txBody>
      </p:sp>
      <p:cxnSp>
        <p:nvCxnSpPr>
          <p:cNvPr id="414" name="Google Shape;414;p65"/>
          <p:cNvCxnSpPr>
            <a:stCxn id="413" idx="3"/>
          </p:cNvCxnSpPr>
          <p:nvPr/>
        </p:nvCxnSpPr>
        <p:spPr>
          <a:xfrm>
            <a:off x="6018825" y="636600"/>
            <a:ext cx="3183000" cy="8400"/>
          </a:xfrm>
          <a:prstGeom prst="straightConnector1">
            <a:avLst/>
          </a:prstGeom>
          <a:noFill/>
          <a:ln cap="flat" cmpd="sng" w="76200">
            <a:solidFill>
              <a:schemeClr val="accent1"/>
            </a:solidFill>
            <a:prstDash val="solid"/>
            <a:round/>
            <a:headEnd len="med" w="med" type="none"/>
            <a:tailEnd len="med" w="med" type="none"/>
          </a:ln>
        </p:spPr>
      </p:cxnSp>
      <p:pic>
        <p:nvPicPr>
          <p:cNvPr id="415" name="Google Shape;415;p65"/>
          <p:cNvPicPr preferRelativeResize="0"/>
          <p:nvPr/>
        </p:nvPicPr>
        <p:blipFill>
          <a:blip r:embed="rId3">
            <a:alphaModFix/>
          </a:blip>
          <a:stretch>
            <a:fillRect/>
          </a:stretch>
        </p:blipFill>
        <p:spPr>
          <a:xfrm>
            <a:off x="2088188" y="939752"/>
            <a:ext cx="4967620" cy="413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DIAGRAMA DE CASOS DE USO</a:t>
            </a:r>
            <a:endParaRPr/>
          </a:p>
        </p:txBody>
      </p:sp>
      <p:pic>
        <p:nvPicPr>
          <p:cNvPr id="421" name="Google Shape;421;p66"/>
          <p:cNvPicPr preferRelativeResize="0"/>
          <p:nvPr/>
        </p:nvPicPr>
        <p:blipFill>
          <a:blip r:embed="rId3">
            <a:alphaModFix/>
          </a:blip>
          <a:stretch>
            <a:fillRect/>
          </a:stretch>
        </p:blipFill>
        <p:spPr>
          <a:xfrm>
            <a:off x="1203903" y="939753"/>
            <a:ext cx="6736175" cy="400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MODELO DE DATOS</a:t>
            </a:r>
            <a:endParaRPr/>
          </a:p>
        </p:txBody>
      </p:sp>
      <p:pic>
        <p:nvPicPr>
          <p:cNvPr id="427" name="Google Shape;427;p67"/>
          <p:cNvPicPr preferRelativeResize="0"/>
          <p:nvPr/>
        </p:nvPicPr>
        <p:blipFill>
          <a:blip r:embed="rId3">
            <a:alphaModFix/>
          </a:blip>
          <a:stretch>
            <a:fillRect/>
          </a:stretch>
        </p:blipFill>
        <p:spPr>
          <a:xfrm>
            <a:off x="2256675" y="1028650"/>
            <a:ext cx="4630649" cy="383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ph type="ctrTitle"/>
          </p:nvPr>
        </p:nvSpPr>
        <p:spPr>
          <a:xfrm>
            <a:off x="615225" y="333450"/>
            <a:ext cx="26880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400"/>
              <a:t>Navegación</a:t>
            </a:r>
            <a:endParaRPr sz="3400"/>
          </a:p>
        </p:txBody>
      </p:sp>
      <p:cxnSp>
        <p:nvCxnSpPr>
          <p:cNvPr id="433" name="Google Shape;433;p68"/>
          <p:cNvCxnSpPr>
            <a:stCxn id="432" idx="3"/>
          </p:cNvCxnSpPr>
          <p:nvPr/>
        </p:nvCxnSpPr>
        <p:spPr>
          <a:xfrm>
            <a:off x="3303225" y="636600"/>
            <a:ext cx="5882700" cy="8400"/>
          </a:xfrm>
          <a:prstGeom prst="straightConnector1">
            <a:avLst/>
          </a:prstGeom>
          <a:noFill/>
          <a:ln cap="flat" cmpd="sng" w="76200">
            <a:solidFill>
              <a:schemeClr val="accent1"/>
            </a:solidFill>
            <a:prstDash val="solid"/>
            <a:round/>
            <a:headEnd len="med" w="med" type="none"/>
            <a:tailEnd len="med" w="med" type="none"/>
          </a:ln>
        </p:spPr>
      </p:cxnSp>
      <p:pic>
        <p:nvPicPr>
          <p:cNvPr id="434" name="Google Shape;434;p68"/>
          <p:cNvPicPr preferRelativeResize="0"/>
          <p:nvPr/>
        </p:nvPicPr>
        <p:blipFill>
          <a:blip r:embed="rId3">
            <a:alphaModFix/>
          </a:blip>
          <a:stretch>
            <a:fillRect/>
          </a:stretch>
        </p:blipFill>
        <p:spPr>
          <a:xfrm>
            <a:off x="1335577" y="939750"/>
            <a:ext cx="6472825" cy="409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80"/>
              <a:t>Guardado de datos</a:t>
            </a:r>
            <a:endParaRPr sz="1900"/>
          </a:p>
        </p:txBody>
      </p:sp>
      <p:sp>
        <p:nvSpPr>
          <p:cNvPr id="440" name="Google Shape;440;p69"/>
          <p:cNvSpPr txBox="1"/>
          <p:nvPr>
            <p:ph idx="1" type="body"/>
          </p:nvPr>
        </p:nvSpPr>
        <p:spPr>
          <a:xfrm>
            <a:off x="720000" y="1038150"/>
            <a:ext cx="7191900" cy="375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100"/>
          </a:p>
          <a:p>
            <a:pPr indent="0" lvl="0" marL="0" rtl="0" algn="just">
              <a:spcBef>
                <a:spcPts val="0"/>
              </a:spcBef>
              <a:spcAft>
                <a:spcPts val="0"/>
              </a:spcAft>
              <a:buNone/>
            </a:pPr>
            <a:r>
              <a:rPr lang="es" sz="2100"/>
              <a:t>La información guardada en archivos son registros de longitud variable separados por una barra vertical (|</a:t>
            </a:r>
            <a:r>
              <a:rPr lang="es" sz="2100"/>
              <a:t>) y</a:t>
            </a:r>
            <a:r>
              <a:rPr lang="es" sz="2100"/>
              <a:t> cada producto es separado por un salto de línea.</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rPr lang="es" sz="2100"/>
              <a:t>Se guardan datos sobre los productos y las ventas.</a:t>
            </a:r>
            <a:endParaRPr sz="2100"/>
          </a:p>
          <a:p>
            <a:pPr indent="0" lvl="0" marL="0" rtl="0" algn="just">
              <a:spcBef>
                <a:spcPts val="0"/>
              </a:spcBef>
              <a:spcAft>
                <a:spcPts val="0"/>
              </a:spcAft>
              <a:buNone/>
            </a:pPr>
            <a:r>
              <a:rPr lang="es" sz="2100"/>
              <a:t>Cada vez que modifiquemos el registro se </a:t>
            </a:r>
            <a:r>
              <a:rPr lang="es" sz="2100"/>
              <a:t>guardará</a:t>
            </a:r>
            <a:r>
              <a:rPr lang="es" sz="2100"/>
              <a:t> de forma </a:t>
            </a:r>
            <a:r>
              <a:rPr lang="es" sz="2100"/>
              <a:t>automática por lo que tenemos que tener cuidado al realizar cambios.</a:t>
            </a:r>
            <a:endParaRPr sz="2100"/>
          </a:p>
          <a:p>
            <a:pPr indent="0" lvl="0" marL="0" rtl="0" algn="l">
              <a:spcBef>
                <a:spcPts val="0"/>
              </a:spcBef>
              <a:spcAft>
                <a:spcPts val="1600"/>
              </a:spcAft>
              <a:buNone/>
            </a:pPr>
            <a:r>
              <a:t/>
            </a:r>
            <a:endParaRPr sz="800"/>
          </a:p>
        </p:txBody>
      </p:sp>
      <p:cxnSp>
        <p:nvCxnSpPr>
          <p:cNvPr id="441" name="Google Shape;441;p69"/>
          <p:cNvCxnSpPr/>
          <p:nvPr/>
        </p:nvCxnSpPr>
        <p:spPr>
          <a:xfrm>
            <a:off x="5222150" y="707825"/>
            <a:ext cx="3964500" cy="12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447" name="Google Shape;447;p70"/>
          <p:cNvSpPr txBox="1"/>
          <p:nvPr>
            <p:ph idx="1" type="body"/>
          </p:nvPr>
        </p:nvSpPr>
        <p:spPr>
          <a:xfrm>
            <a:off x="720000" y="1381075"/>
            <a:ext cx="779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					</a:t>
            </a:r>
            <a:endParaRPr/>
          </a:p>
        </p:txBody>
      </p:sp>
      <p:pic>
        <p:nvPicPr>
          <p:cNvPr id="448" name="Google Shape;448;p70"/>
          <p:cNvPicPr preferRelativeResize="0"/>
          <p:nvPr/>
        </p:nvPicPr>
        <p:blipFill>
          <a:blip r:embed="rId3">
            <a:alphaModFix/>
          </a:blip>
          <a:stretch>
            <a:fillRect/>
          </a:stretch>
        </p:blipFill>
        <p:spPr>
          <a:xfrm>
            <a:off x="615225" y="1072225"/>
            <a:ext cx="2610525" cy="1740350"/>
          </a:xfrm>
          <a:prstGeom prst="rect">
            <a:avLst/>
          </a:prstGeom>
          <a:noFill/>
          <a:ln>
            <a:noFill/>
          </a:ln>
        </p:spPr>
      </p:pic>
      <p:pic>
        <p:nvPicPr>
          <p:cNvPr id="449" name="Google Shape;449;p70"/>
          <p:cNvPicPr preferRelativeResize="0"/>
          <p:nvPr/>
        </p:nvPicPr>
        <p:blipFill>
          <a:blip r:embed="rId4">
            <a:alphaModFix/>
          </a:blip>
          <a:stretch>
            <a:fillRect/>
          </a:stretch>
        </p:blipFill>
        <p:spPr>
          <a:xfrm>
            <a:off x="3384275" y="1072225"/>
            <a:ext cx="3577050" cy="1441025"/>
          </a:xfrm>
          <a:prstGeom prst="rect">
            <a:avLst/>
          </a:prstGeom>
          <a:noFill/>
          <a:ln>
            <a:noFill/>
          </a:ln>
        </p:spPr>
      </p:pic>
      <p:pic>
        <p:nvPicPr>
          <p:cNvPr id="450" name="Google Shape;450;p70"/>
          <p:cNvPicPr preferRelativeResize="0"/>
          <p:nvPr/>
        </p:nvPicPr>
        <p:blipFill>
          <a:blip r:embed="rId5">
            <a:alphaModFix/>
          </a:blip>
          <a:stretch>
            <a:fillRect/>
          </a:stretch>
        </p:blipFill>
        <p:spPr>
          <a:xfrm>
            <a:off x="615225" y="2945050"/>
            <a:ext cx="3238453" cy="1740350"/>
          </a:xfrm>
          <a:prstGeom prst="rect">
            <a:avLst/>
          </a:prstGeom>
          <a:noFill/>
          <a:ln>
            <a:noFill/>
          </a:ln>
        </p:spPr>
      </p:pic>
      <p:sp>
        <p:nvSpPr>
          <p:cNvPr id="451" name="Google Shape;451;p70"/>
          <p:cNvSpPr txBox="1"/>
          <p:nvPr/>
        </p:nvSpPr>
        <p:spPr>
          <a:xfrm>
            <a:off x="725200" y="1289225"/>
            <a:ext cx="30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a:t>
            </a:r>
            <a:endParaRPr sz="1500">
              <a:solidFill>
                <a:srgbClr val="FF0000"/>
              </a:solidFill>
            </a:endParaRPr>
          </a:p>
        </p:txBody>
      </p:sp>
      <p:sp>
        <p:nvSpPr>
          <p:cNvPr id="452" name="Google Shape;452;p70"/>
          <p:cNvSpPr txBox="1"/>
          <p:nvPr/>
        </p:nvSpPr>
        <p:spPr>
          <a:xfrm>
            <a:off x="3469500" y="1186450"/>
            <a:ext cx="30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2</a:t>
            </a:r>
            <a:endParaRPr sz="1500">
              <a:solidFill>
                <a:srgbClr val="FF0000"/>
              </a:solidFill>
            </a:endParaRPr>
          </a:p>
        </p:txBody>
      </p:sp>
      <p:sp>
        <p:nvSpPr>
          <p:cNvPr id="453" name="Google Shape;453;p70"/>
          <p:cNvSpPr txBox="1"/>
          <p:nvPr/>
        </p:nvSpPr>
        <p:spPr>
          <a:xfrm>
            <a:off x="725200" y="3044400"/>
            <a:ext cx="30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3</a:t>
            </a:r>
            <a:endParaRPr sz="1500">
              <a:solidFill>
                <a:srgbClr val="FF0000"/>
              </a:solidFill>
            </a:endParaRPr>
          </a:p>
        </p:txBody>
      </p:sp>
      <p:pic>
        <p:nvPicPr>
          <p:cNvPr id="454" name="Google Shape;454;p70"/>
          <p:cNvPicPr preferRelativeResize="0"/>
          <p:nvPr/>
        </p:nvPicPr>
        <p:blipFill>
          <a:blip r:embed="rId6">
            <a:alphaModFix/>
          </a:blip>
          <a:stretch>
            <a:fillRect/>
          </a:stretch>
        </p:blipFill>
        <p:spPr>
          <a:xfrm>
            <a:off x="3940125" y="2645713"/>
            <a:ext cx="3162300" cy="466725"/>
          </a:xfrm>
          <a:prstGeom prst="rect">
            <a:avLst/>
          </a:prstGeom>
          <a:noFill/>
          <a:ln>
            <a:noFill/>
          </a:ln>
        </p:spPr>
      </p:pic>
      <p:sp>
        <p:nvSpPr>
          <p:cNvPr id="455" name="Google Shape;455;p70"/>
          <p:cNvSpPr txBox="1"/>
          <p:nvPr/>
        </p:nvSpPr>
        <p:spPr>
          <a:xfrm>
            <a:off x="6446225" y="2778825"/>
            <a:ext cx="51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3.1</a:t>
            </a:r>
            <a:endParaRPr sz="1500">
              <a:solidFill>
                <a:srgbClr val="FF0000"/>
              </a:solidFill>
            </a:endParaRPr>
          </a:p>
        </p:txBody>
      </p:sp>
      <p:pic>
        <p:nvPicPr>
          <p:cNvPr id="456" name="Google Shape;456;p70"/>
          <p:cNvPicPr preferRelativeResize="0"/>
          <p:nvPr/>
        </p:nvPicPr>
        <p:blipFill>
          <a:blip r:embed="rId7">
            <a:alphaModFix/>
          </a:blip>
          <a:stretch>
            <a:fillRect/>
          </a:stretch>
        </p:blipFill>
        <p:spPr>
          <a:xfrm>
            <a:off x="3940125" y="3244925"/>
            <a:ext cx="3577050" cy="1377608"/>
          </a:xfrm>
          <a:prstGeom prst="rect">
            <a:avLst/>
          </a:prstGeom>
          <a:noFill/>
          <a:ln>
            <a:noFill/>
          </a:ln>
        </p:spPr>
      </p:pic>
      <p:sp>
        <p:nvSpPr>
          <p:cNvPr id="457" name="Google Shape;457;p70"/>
          <p:cNvSpPr txBox="1"/>
          <p:nvPr/>
        </p:nvSpPr>
        <p:spPr>
          <a:xfrm>
            <a:off x="4073825" y="3975725"/>
            <a:ext cx="30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4</a:t>
            </a:r>
            <a:endParaRPr sz="15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463" name="Google Shape;463;p71"/>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500">
                <a:solidFill>
                  <a:srgbClr val="FF0000"/>
                </a:solidFill>
                <a:latin typeface="Arial"/>
                <a:ea typeface="Arial"/>
                <a:cs typeface="Arial"/>
                <a:sym typeface="Arial"/>
              </a:rPr>
              <a:t>5</a:t>
            </a:r>
            <a:endParaRPr sz="1500">
              <a:solidFill>
                <a:srgbClr val="FF0000"/>
              </a:solidFill>
              <a:latin typeface="Arial"/>
              <a:ea typeface="Arial"/>
              <a:cs typeface="Arial"/>
              <a:sym typeface="Arial"/>
            </a:endParaRPr>
          </a:p>
          <a:p>
            <a:pPr indent="0" lvl="0" marL="0" rtl="0" algn="l">
              <a:spcBef>
                <a:spcPts val="0"/>
              </a:spcBef>
              <a:spcAft>
                <a:spcPts val="1600"/>
              </a:spcAft>
              <a:buNone/>
            </a:pPr>
            <a:r>
              <a:t/>
            </a:r>
            <a:endParaRPr/>
          </a:p>
        </p:txBody>
      </p:sp>
      <p:pic>
        <p:nvPicPr>
          <p:cNvPr id="464" name="Google Shape;464;p71"/>
          <p:cNvPicPr preferRelativeResize="0"/>
          <p:nvPr/>
        </p:nvPicPr>
        <p:blipFill>
          <a:blip r:embed="rId3">
            <a:alphaModFix/>
          </a:blip>
          <a:stretch>
            <a:fillRect/>
          </a:stretch>
        </p:blipFill>
        <p:spPr>
          <a:xfrm>
            <a:off x="720000" y="1381075"/>
            <a:ext cx="3562350" cy="1019175"/>
          </a:xfrm>
          <a:prstGeom prst="rect">
            <a:avLst/>
          </a:prstGeom>
          <a:noFill/>
          <a:ln>
            <a:noFill/>
          </a:ln>
        </p:spPr>
      </p:pic>
      <p:sp>
        <p:nvSpPr>
          <p:cNvPr id="465" name="Google Shape;465;p71"/>
          <p:cNvSpPr txBox="1"/>
          <p:nvPr/>
        </p:nvSpPr>
        <p:spPr>
          <a:xfrm>
            <a:off x="725200" y="1289225"/>
            <a:ext cx="52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4.1</a:t>
            </a:r>
            <a:endParaRPr sz="1500">
              <a:solidFill>
                <a:srgbClr val="FF0000"/>
              </a:solidFill>
            </a:endParaRPr>
          </a:p>
        </p:txBody>
      </p:sp>
      <p:pic>
        <p:nvPicPr>
          <p:cNvPr id="466" name="Google Shape;466;p71"/>
          <p:cNvPicPr preferRelativeResize="0"/>
          <p:nvPr/>
        </p:nvPicPr>
        <p:blipFill>
          <a:blip r:embed="rId4">
            <a:alphaModFix/>
          </a:blip>
          <a:stretch>
            <a:fillRect/>
          </a:stretch>
        </p:blipFill>
        <p:spPr>
          <a:xfrm>
            <a:off x="4336075" y="1381075"/>
            <a:ext cx="3033349" cy="1218525"/>
          </a:xfrm>
          <a:prstGeom prst="rect">
            <a:avLst/>
          </a:prstGeom>
          <a:noFill/>
          <a:ln>
            <a:noFill/>
          </a:ln>
        </p:spPr>
      </p:pic>
      <p:sp>
        <p:nvSpPr>
          <p:cNvPr id="467" name="Google Shape;467;p71"/>
          <p:cNvSpPr txBox="1"/>
          <p:nvPr/>
        </p:nvSpPr>
        <p:spPr>
          <a:xfrm>
            <a:off x="4336075" y="1381075"/>
            <a:ext cx="31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5</a:t>
            </a:r>
            <a:endParaRPr sz="1500">
              <a:solidFill>
                <a:srgbClr val="FF0000"/>
              </a:solidFill>
            </a:endParaRPr>
          </a:p>
        </p:txBody>
      </p:sp>
      <p:pic>
        <p:nvPicPr>
          <p:cNvPr id="468" name="Google Shape;468;p71"/>
          <p:cNvPicPr preferRelativeResize="0"/>
          <p:nvPr/>
        </p:nvPicPr>
        <p:blipFill>
          <a:blip r:embed="rId5">
            <a:alphaModFix/>
          </a:blip>
          <a:stretch>
            <a:fillRect/>
          </a:stretch>
        </p:blipFill>
        <p:spPr>
          <a:xfrm>
            <a:off x="615225" y="2480375"/>
            <a:ext cx="3286125" cy="1504950"/>
          </a:xfrm>
          <a:prstGeom prst="rect">
            <a:avLst/>
          </a:prstGeom>
          <a:noFill/>
          <a:ln>
            <a:noFill/>
          </a:ln>
        </p:spPr>
      </p:pic>
      <p:sp>
        <p:nvSpPr>
          <p:cNvPr id="469" name="Google Shape;469;p71"/>
          <p:cNvSpPr txBox="1"/>
          <p:nvPr/>
        </p:nvSpPr>
        <p:spPr>
          <a:xfrm>
            <a:off x="2936675" y="2480375"/>
            <a:ext cx="58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5.1</a:t>
            </a:r>
            <a:endParaRPr sz="1500">
              <a:solidFill>
                <a:srgbClr val="FF0000"/>
              </a:solidFill>
            </a:endParaRPr>
          </a:p>
        </p:txBody>
      </p:sp>
      <p:pic>
        <p:nvPicPr>
          <p:cNvPr id="470" name="Google Shape;470;p71"/>
          <p:cNvPicPr preferRelativeResize="0"/>
          <p:nvPr/>
        </p:nvPicPr>
        <p:blipFill>
          <a:blip r:embed="rId6">
            <a:alphaModFix/>
          </a:blip>
          <a:stretch>
            <a:fillRect/>
          </a:stretch>
        </p:blipFill>
        <p:spPr>
          <a:xfrm>
            <a:off x="4020775" y="2699925"/>
            <a:ext cx="3663950" cy="1504950"/>
          </a:xfrm>
          <a:prstGeom prst="rect">
            <a:avLst/>
          </a:prstGeom>
          <a:noFill/>
          <a:ln>
            <a:noFill/>
          </a:ln>
        </p:spPr>
      </p:pic>
      <p:sp>
        <p:nvSpPr>
          <p:cNvPr id="471" name="Google Shape;471;p71"/>
          <p:cNvSpPr txBox="1"/>
          <p:nvPr/>
        </p:nvSpPr>
        <p:spPr>
          <a:xfrm>
            <a:off x="4125875" y="2782425"/>
            <a:ext cx="31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6</a:t>
            </a:r>
            <a:endParaRPr sz="15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idx="1" type="subTitle"/>
          </p:nvPr>
        </p:nvSpPr>
        <p:spPr>
          <a:xfrm>
            <a:off x="1965600" y="1312074"/>
            <a:ext cx="5212800" cy="22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700"/>
              <a:t>El objetivo es hacer un software que mejore y facilite al usuario el uso adecuado de software aplicado en un sistema de una tienda, el cual va manejar diferentes recursos, permitiendo  la administración y la venta de productos.</a:t>
            </a:r>
            <a:endParaRPr sz="1700"/>
          </a:p>
          <a:p>
            <a:pPr indent="0" lvl="0" marL="0" rtl="0" algn="ctr">
              <a:spcBef>
                <a:spcPts val="0"/>
              </a:spcBef>
              <a:spcAft>
                <a:spcPts val="0"/>
              </a:spcAft>
              <a:buNone/>
            </a:pPr>
            <a:r>
              <a:t/>
            </a:r>
            <a:endParaRPr sz="1700"/>
          </a:p>
          <a:p>
            <a:pPr indent="0" lvl="0" marL="0" rtl="0" algn="ctr">
              <a:spcBef>
                <a:spcPts val="0"/>
              </a:spcBef>
              <a:spcAft>
                <a:spcPts val="0"/>
              </a:spcAft>
              <a:buNone/>
            </a:pPr>
            <a:r>
              <a:rPr lang="es" sz="1700"/>
              <a:t>Tener un software útil, rápido y práctico para los usuarios.</a:t>
            </a:r>
            <a:endParaRPr sz="1700"/>
          </a:p>
          <a:p>
            <a:pPr indent="0" lvl="0" marL="0" rtl="0" algn="ctr">
              <a:spcBef>
                <a:spcPts val="0"/>
              </a:spcBef>
              <a:spcAft>
                <a:spcPts val="0"/>
              </a:spcAft>
              <a:buNone/>
            </a:pPr>
            <a:r>
              <a:t/>
            </a:r>
            <a:endParaRPr/>
          </a:p>
        </p:txBody>
      </p:sp>
      <p:pic>
        <p:nvPicPr>
          <p:cNvPr id="316" name="Google Shape;316;p54"/>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317" name="Google Shape;317;p54"/>
          <p:cNvSpPr txBox="1"/>
          <p:nvPr>
            <p:ph idx="2" type="title"/>
          </p:nvPr>
        </p:nvSpPr>
        <p:spPr>
          <a:xfrm>
            <a:off x="2525250" y="705775"/>
            <a:ext cx="40935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3780"/>
              <a:t>Introducción</a:t>
            </a:r>
            <a:endParaRPr/>
          </a:p>
        </p:txBody>
      </p:sp>
      <p:pic>
        <p:nvPicPr>
          <p:cNvPr id="318" name="Google Shape;318;p54"/>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319" name="Google Shape;319;p54"/>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320" name="Google Shape;320;p54"/>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321" name="Google Shape;321;p54"/>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322" name="Google Shape;322;p54"/>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323" name="Google Shape;323;p54"/>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477" name="Google Shape;477;p72"/>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8" name="Google Shape;478;p72"/>
          <p:cNvPicPr preferRelativeResize="0"/>
          <p:nvPr/>
        </p:nvPicPr>
        <p:blipFill>
          <a:blip r:embed="rId3">
            <a:alphaModFix/>
          </a:blip>
          <a:stretch>
            <a:fillRect/>
          </a:stretch>
        </p:blipFill>
        <p:spPr>
          <a:xfrm>
            <a:off x="720000" y="1213350"/>
            <a:ext cx="3568500" cy="2170900"/>
          </a:xfrm>
          <a:prstGeom prst="rect">
            <a:avLst/>
          </a:prstGeom>
          <a:noFill/>
          <a:ln>
            <a:noFill/>
          </a:ln>
        </p:spPr>
      </p:pic>
      <p:sp>
        <p:nvSpPr>
          <p:cNvPr id="479" name="Google Shape;479;p72"/>
          <p:cNvSpPr txBox="1"/>
          <p:nvPr/>
        </p:nvSpPr>
        <p:spPr>
          <a:xfrm>
            <a:off x="720000" y="1213350"/>
            <a:ext cx="31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7</a:t>
            </a:r>
            <a:endParaRPr sz="1500">
              <a:solidFill>
                <a:srgbClr val="FF0000"/>
              </a:solidFill>
            </a:endParaRPr>
          </a:p>
        </p:txBody>
      </p:sp>
      <p:pic>
        <p:nvPicPr>
          <p:cNvPr id="480" name="Google Shape;480;p72"/>
          <p:cNvPicPr preferRelativeResize="0"/>
          <p:nvPr/>
        </p:nvPicPr>
        <p:blipFill>
          <a:blip r:embed="rId4">
            <a:alphaModFix/>
          </a:blip>
          <a:stretch>
            <a:fillRect/>
          </a:stretch>
        </p:blipFill>
        <p:spPr>
          <a:xfrm>
            <a:off x="720000" y="3493950"/>
            <a:ext cx="4382100" cy="1004850"/>
          </a:xfrm>
          <a:prstGeom prst="rect">
            <a:avLst/>
          </a:prstGeom>
          <a:noFill/>
          <a:ln>
            <a:noFill/>
          </a:ln>
        </p:spPr>
      </p:pic>
      <p:sp>
        <p:nvSpPr>
          <p:cNvPr id="481" name="Google Shape;481;p72"/>
          <p:cNvSpPr txBox="1"/>
          <p:nvPr/>
        </p:nvSpPr>
        <p:spPr>
          <a:xfrm>
            <a:off x="720000" y="3581625"/>
            <a:ext cx="31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8</a:t>
            </a:r>
            <a:endParaRPr sz="1500">
              <a:solidFill>
                <a:srgbClr val="FF0000"/>
              </a:solidFill>
            </a:endParaRPr>
          </a:p>
        </p:txBody>
      </p:sp>
      <p:pic>
        <p:nvPicPr>
          <p:cNvPr id="482" name="Google Shape;482;p72"/>
          <p:cNvPicPr preferRelativeResize="0"/>
          <p:nvPr/>
        </p:nvPicPr>
        <p:blipFill>
          <a:blip r:embed="rId5">
            <a:alphaModFix/>
          </a:blip>
          <a:stretch>
            <a:fillRect/>
          </a:stretch>
        </p:blipFill>
        <p:spPr>
          <a:xfrm>
            <a:off x="4572000" y="939750"/>
            <a:ext cx="3831300" cy="2479077"/>
          </a:xfrm>
          <a:prstGeom prst="rect">
            <a:avLst/>
          </a:prstGeom>
          <a:noFill/>
          <a:ln>
            <a:noFill/>
          </a:ln>
        </p:spPr>
      </p:pic>
      <p:sp>
        <p:nvSpPr>
          <p:cNvPr id="483" name="Google Shape;483;p72"/>
          <p:cNvSpPr txBox="1"/>
          <p:nvPr/>
        </p:nvSpPr>
        <p:spPr>
          <a:xfrm>
            <a:off x="4572000" y="939750"/>
            <a:ext cx="58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8.1</a:t>
            </a:r>
            <a:endParaRPr sz="15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489" name="Google Shape;489;p73"/>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0" name="Google Shape;490;p73"/>
          <p:cNvPicPr preferRelativeResize="0"/>
          <p:nvPr/>
        </p:nvPicPr>
        <p:blipFill>
          <a:blip r:embed="rId3">
            <a:alphaModFix/>
          </a:blip>
          <a:stretch>
            <a:fillRect/>
          </a:stretch>
        </p:blipFill>
        <p:spPr>
          <a:xfrm>
            <a:off x="720000" y="939750"/>
            <a:ext cx="5076825" cy="1209675"/>
          </a:xfrm>
          <a:prstGeom prst="rect">
            <a:avLst/>
          </a:prstGeom>
          <a:noFill/>
          <a:ln>
            <a:noFill/>
          </a:ln>
        </p:spPr>
      </p:pic>
      <p:sp>
        <p:nvSpPr>
          <p:cNvPr id="491" name="Google Shape;491;p73"/>
          <p:cNvSpPr txBox="1"/>
          <p:nvPr/>
        </p:nvSpPr>
        <p:spPr>
          <a:xfrm>
            <a:off x="5259175" y="1052200"/>
            <a:ext cx="31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9</a:t>
            </a:r>
            <a:endParaRPr sz="1500">
              <a:solidFill>
                <a:srgbClr val="FF0000"/>
              </a:solidFill>
            </a:endParaRPr>
          </a:p>
        </p:txBody>
      </p:sp>
      <p:pic>
        <p:nvPicPr>
          <p:cNvPr id="492" name="Google Shape;492;p73"/>
          <p:cNvPicPr preferRelativeResize="0"/>
          <p:nvPr/>
        </p:nvPicPr>
        <p:blipFill>
          <a:blip r:embed="rId4">
            <a:alphaModFix/>
          </a:blip>
          <a:stretch>
            <a:fillRect/>
          </a:stretch>
        </p:blipFill>
        <p:spPr>
          <a:xfrm>
            <a:off x="720000" y="2207125"/>
            <a:ext cx="3159606" cy="2590350"/>
          </a:xfrm>
          <a:prstGeom prst="rect">
            <a:avLst/>
          </a:prstGeom>
          <a:noFill/>
          <a:ln>
            <a:noFill/>
          </a:ln>
        </p:spPr>
      </p:pic>
      <p:sp>
        <p:nvSpPr>
          <p:cNvPr id="493" name="Google Shape;493;p73"/>
          <p:cNvSpPr txBox="1"/>
          <p:nvPr/>
        </p:nvSpPr>
        <p:spPr>
          <a:xfrm>
            <a:off x="818675" y="2292375"/>
            <a:ext cx="51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9.1</a:t>
            </a:r>
            <a:endParaRPr sz="1500">
              <a:solidFill>
                <a:srgbClr val="FF0000"/>
              </a:solidFill>
            </a:endParaRPr>
          </a:p>
        </p:txBody>
      </p:sp>
      <p:pic>
        <p:nvPicPr>
          <p:cNvPr id="494" name="Google Shape;494;p73"/>
          <p:cNvPicPr preferRelativeResize="0"/>
          <p:nvPr/>
        </p:nvPicPr>
        <p:blipFill>
          <a:blip r:embed="rId5">
            <a:alphaModFix/>
          </a:blip>
          <a:stretch>
            <a:fillRect/>
          </a:stretch>
        </p:blipFill>
        <p:spPr>
          <a:xfrm>
            <a:off x="3948875" y="2207125"/>
            <a:ext cx="3802343" cy="923875"/>
          </a:xfrm>
          <a:prstGeom prst="rect">
            <a:avLst/>
          </a:prstGeom>
          <a:noFill/>
          <a:ln>
            <a:noFill/>
          </a:ln>
        </p:spPr>
      </p:pic>
      <p:sp>
        <p:nvSpPr>
          <p:cNvPr id="495" name="Google Shape;495;p73"/>
          <p:cNvSpPr txBox="1"/>
          <p:nvPr/>
        </p:nvSpPr>
        <p:spPr>
          <a:xfrm>
            <a:off x="3948875" y="2207125"/>
            <a:ext cx="51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10</a:t>
            </a:r>
            <a:endParaRPr sz="1500">
              <a:solidFill>
                <a:srgbClr val="FF0000"/>
              </a:solidFill>
            </a:endParaRPr>
          </a:p>
        </p:txBody>
      </p:sp>
      <p:pic>
        <p:nvPicPr>
          <p:cNvPr id="496" name="Google Shape;496;p73"/>
          <p:cNvPicPr preferRelativeResize="0"/>
          <p:nvPr/>
        </p:nvPicPr>
        <p:blipFill>
          <a:blip r:embed="rId6">
            <a:alphaModFix/>
          </a:blip>
          <a:stretch>
            <a:fillRect/>
          </a:stretch>
        </p:blipFill>
        <p:spPr>
          <a:xfrm>
            <a:off x="3948875" y="3188700"/>
            <a:ext cx="2649833" cy="1835175"/>
          </a:xfrm>
          <a:prstGeom prst="rect">
            <a:avLst/>
          </a:prstGeom>
          <a:noFill/>
          <a:ln>
            <a:noFill/>
          </a:ln>
        </p:spPr>
      </p:pic>
      <p:sp>
        <p:nvSpPr>
          <p:cNvPr id="497" name="Google Shape;497;p73"/>
          <p:cNvSpPr txBox="1"/>
          <p:nvPr/>
        </p:nvSpPr>
        <p:spPr>
          <a:xfrm>
            <a:off x="5927700" y="3756200"/>
            <a:ext cx="67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10.1</a:t>
            </a:r>
            <a:endParaRPr sz="15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503" name="Google Shape;503;p74"/>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500">
                <a:solidFill>
                  <a:srgbClr val="FF0000"/>
                </a:solidFill>
                <a:latin typeface="Arial"/>
                <a:ea typeface="Arial"/>
                <a:cs typeface="Arial"/>
                <a:sym typeface="Arial"/>
              </a:rPr>
              <a:t>10</a:t>
            </a:r>
            <a:endParaRPr sz="1500">
              <a:solidFill>
                <a:srgbClr val="FF0000"/>
              </a:solidFill>
              <a:latin typeface="Arial"/>
              <a:ea typeface="Arial"/>
              <a:cs typeface="Arial"/>
              <a:sym typeface="Arial"/>
            </a:endParaRPr>
          </a:p>
          <a:p>
            <a:pPr indent="0" lvl="0" marL="0" rtl="0" algn="l">
              <a:spcBef>
                <a:spcPts val="0"/>
              </a:spcBef>
              <a:spcAft>
                <a:spcPts val="1600"/>
              </a:spcAft>
              <a:buNone/>
            </a:pPr>
            <a:r>
              <a:t/>
            </a:r>
            <a:endParaRPr/>
          </a:p>
        </p:txBody>
      </p:sp>
      <p:pic>
        <p:nvPicPr>
          <p:cNvPr id="504" name="Google Shape;504;p74"/>
          <p:cNvPicPr preferRelativeResize="0"/>
          <p:nvPr/>
        </p:nvPicPr>
        <p:blipFill>
          <a:blip r:embed="rId3">
            <a:alphaModFix/>
          </a:blip>
          <a:stretch>
            <a:fillRect/>
          </a:stretch>
        </p:blipFill>
        <p:spPr>
          <a:xfrm>
            <a:off x="720000" y="1381075"/>
            <a:ext cx="4306199" cy="968000"/>
          </a:xfrm>
          <a:prstGeom prst="rect">
            <a:avLst/>
          </a:prstGeom>
          <a:noFill/>
          <a:ln>
            <a:noFill/>
          </a:ln>
        </p:spPr>
      </p:pic>
      <p:sp>
        <p:nvSpPr>
          <p:cNvPr id="505" name="Google Shape;505;p74"/>
          <p:cNvSpPr txBox="1"/>
          <p:nvPr/>
        </p:nvSpPr>
        <p:spPr>
          <a:xfrm>
            <a:off x="720000" y="1933575"/>
            <a:ext cx="51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11</a:t>
            </a:r>
            <a:endParaRPr sz="1500">
              <a:solidFill>
                <a:srgbClr val="FF0000"/>
              </a:solidFill>
            </a:endParaRPr>
          </a:p>
        </p:txBody>
      </p:sp>
      <p:pic>
        <p:nvPicPr>
          <p:cNvPr id="506" name="Google Shape;506;p74"/>
          <p:cNvPicPr preferRelativeResize="0"/>
          <p:nvPr/>
        </p:nvPicPr>
        <p:blipFill>
          <a:blip r:embed="rId4">
            <a:alphaModFix/>
          </a:blip>
          <a:stretch>
            <a:fillRect/>
          </a:stretch>
        </p:blipFill>
        <p:spPr>
          <a:xfrm>
            <a:off x="720000" y="2416375"/>
            <a:ext cx="3712800" cy="2381100"/>
          </a:xfrm>
          <a:prstGeom prst="rect">
            <a:avLst/>
          </a:prstGeom>
          <a:noFill/>
          <a:ln>
            <a:noFill/>
          </a:ln>
        </p:spPr>
      </p:pic>
      <p:sp>
        <p:nvSpPr>
          <p:cNvPr id="507" name="Google Shape;507;p74"/>
          <p:cNvSpPr txBox="1"/>
          <p:nvPr/>
        </p:nvSpPr>
        <p:spPr>
          <a:xfrm>
            <a:off x="3746325" y="3079775"/>
            <a:ext cx="60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11.1</a:t>
            </a:r>
            <a:endParaRPr sz="1500">
              <a:solidFill>
                <a:srgbClr val="FF0000"/>
              </a:solidFill>
            </a:endParaRPr>
          </a:p>
        </p:txBody>
      </p:sp>
      <p:pic>
        <p:nvPicPr>
          <p:cNvPr id="508" name="Google Shape;508;p74"/>
          <p:cNvPicPr preferRelativeResize="0"/>
          <p:nvPr/>
        </p:nvPicPr>
        <p:blipFill>
          <a:blip r:embed="rId5">
            <a:alphaModFix/>
          </a:blip>
          <a:stretch>
            <a:fillRect/>
          </a:stretch>
        </p:blipFill>
        <p:spPr>
          <a:xfrm>
            <a:off x="5117250" y="1381075"/>
            <a:ext cx="3499714" cy="1409075"/>
          </a:xfrm>
          <a:prstGeom prst="rect">
            <a:avLst/>
          </a:prstGeom>
          <a:noFill/>
          <a:ln>
            <a:noFill/>
          </a:ln>
        </p:spPr>
      </p:pic>
      <p:sp>
        <p:nvSpPr>
          <p:cNvPr id="509" name="Google Shape;509;p74"/>
          <p:cNvSpPr txBox="1"/>
          <p:nvPr/>
        </p:nvSpPr>
        <p:spPr>
          <a:xfrm>
            <a:off x="5117250" y="1454800"/>
            <a:ext cx="51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12</a:t>
            </a:r>
            <a:endParaRPr sz="1500">
              <a:solidFill>
                <a:srgbClr val="FF0000"/>
              </a:solidFill>
            </a:endParaRPr>
          </a:p>
        </p:txBody>
      </p:sp>
      <p:pic>
        <p:nvPicPr>
          <p:cNvPr id="510" name="Google Shape;510;p74"/>
          <p:cNvPicPr preferRelativeResize="0"/>
          <p:nvPr/>
        </p:nvPicPr>
        <p:blipFill>
          <a:blip r:embed="rId6">
            <a:alphaModFix/>
          </a:blip>
          <a:stretch>
            <a:fillRect/>
          </a:stretch>
        </p:blipFill>
        <p:spPr>
          <a:xfrm>
            <a:off x="4512925" y="2874700"/>
            <a:ext cx="4306199" cy="825651"/>
          </a:xfrm>
          <a:prstGeom prst="rect">
            <a:avLst/>
          </a:prstGeom>
          <a:noFill/>
          <a:ln>
            <a:noFill/>
          </a:ln>
        </p:spPr>
      </p:pic>
      <p:sp>
        <p:nvSpPr>
          <p:cNvPr id="511" name="Google Shape;511;p74"/>
          <p:cNvSpPr txBox="1"/>
          <p:nvPr/>
        </p:nvSpPr>
        <p:spPr>
          <a:xfrm>
            <a:off x="4512925" y="2881525"/>
            <a:ext cx="51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13</a:t>
            </a:r>
            <a:endParaRPr sz="15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NAVEGACION DE PANTALLAS</a:t>
            </a:r>
            <a:endParaRPr/>
          </a:p>
        </p:txBody>
      </p:sp>
      <p:sp>
        <p:nvSpPr>
          <p:cNvPr id="517" name="Google Shape;517;p75"/>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solidFill>
                <a:srgbClr val="FF0000"/>
              </a:solidFill>
              <a:latin typeface="Arial"/>
              <a:ea typeface="Arial"/>
              <a:cs typeface="Arial"/>
              <a:sym typeface="Arial"/>
            </a:endParaRPr>
          </a:p>
          <a:p>
            <a:pPr indent="0" lvl="0" marL="0" rtl="0" algn="l">
              <a:spcBef>
                <a:spcPts val="0"/>
              </a:spcBef>
              <a:spcAft>
                <a:spcPts val="1600"/>
              </a:spcAft>
              <a:buNone/>
            </a:pPr>
            <a:r>
              <a:t/>
            </a:r>
            <a:endParaRPr/>
          </a:p>
        </p:txBody>
      </p:sp>
      <p:pic>
        <p:nvPicPr>
          <p:cNvPr id="518" name="Google Shape;518;p75"/>
          <p:cNvPicPr preferRelativeResize="0"/>
          <p:nvPr/>
        </p:nvPicPr>
        <p:blipFill>
          <a:blip r:embed="rId3">
            <a:alphaModFix/>
          </a:blip>
          <a:stretch>
            <a:fillRect/>
          </a:stretch>
        </p:blipFill>
        <p:spPr>
          <a:xfrm>
            <a:off x="720000" y="1005050"/>
            <a:ext cx="3486049" cy="1895725"/>
          </a:xfrm>
          <a:prstGeom prst="rect">
            <a:avLst/>
          </a:prstGeom>
          <a:noFill/>
          <a:ln>
            <a:noFill/>
          </a:ln>
        </p:spPr>
      </p:pic>
      <p:sp>
        <p:nvSpPr>
          <p:cNvPr id="519" name="Google Shape;519;p75"/>
          <p:cNvSpPr txBox="1"/>
          <p:nvPr/>
        </p:nvSpPr>
        <p:spPr>
          <a:xfrm>
            <a:off x="791825" y="1615950"/>
            <a:ext cx="60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13.1</a:t>
            </a:r>
            <a:endParaRPr sz="1500">
              <a:solidFill>
                <a:srgbClr val="FF0000"/>
              </a:solidFill>
            </a:endParaRPr>
          </a:p>
        </p:txBody>
      </p:sp>
      <p:pic>
        <p:nvPicPr>
          <p:cNvPr id="520" name="Google Shape;520;p75"/>
          <p:cNvPicPr preferRelativeResize="0"/>
          <p:nvPr/>
        </p:nvPicPr>
        <p:blipFill>
          <a:blip r:embed="rId4">
            <a:alphaModFix/>
          </a:blip>
          <a:stretch>
            <a:fillRect/>
          </a:stretch>
        </p:blipFill>
        <p:spPr>
          <a:xfrm>
            <a:off x="4332550" y="995175"/>
            <a:ext cx="4302625" cy="1657050"/>
          </a:xfrm>
          <a:prstGeom prst="rect">
            <a:avLst/>
          </a:prstGeom>
          <a:noFill/>
          <a:ln>
            <a:noFill/>
          </a:ln>
        </p:spPr>
      </p:pic>
      <p:sp>
        <p:nvSpPr>
          <p:cNvPr id="521" name="Google Shape;521;p75"/>
          <p:cNvSpPr txBox="1"/>
          <p:nvPr/>
        </p:nvSpPr>
        <p:spPr>
          <a:xfrm>
            <a:off x="4395600" y="1615950"/>
            <a:ext cx="60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0000"/>
                </a:solidFill>
              </a:rPr>
              <a:t>13.2</a:t>
            </a:r>
            <a:endParaRPr sz="15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6"/>
          <p:cNvSpPr txBox="1"/>
          <p:nvPr>
            <p:ph type="ctrTitle"/>
          </p:nvPr>
        </p:nvSpPr>
        <p:spPr>
          <a:xfrm>
            <a:off x="615225" y="333450"/>
            <a:ext cx="59727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800"/>
              <a:t>Preguntas o dudas más frecuentes</a:t>
            </a:r>
            <a:endParaRPr sz="4180"/>
          </a:p>
        </p:txBody>
      </p:sp>
      <p:sp>
        <p:nvSpPr>
          <p:cNvPr id="527" name="Google Shape;527;p76"/>
          <p:cNvSpPr txBox="1"/>
          <p:nvPr>
            <p:ph idx="1" type="body"/>
          </p:nvPr>
        </p:nvSpPr>
        <p:spPr>
          <a:xfrm>
            <a:off x="615225" y="1038150"/>
            <a:ext cx="77040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latin typeface="Oxygen"/>
                <a:ea typeface="Oxygen"/>
                <a:cs typeface="Oxygen"/>
                <a:sym typeface="Oxygen"/>
              </a:rPr>
              <a:t>¿Se puede crear un </a:t>
            </a:r>
            <a:r>
              <a:rPr b="1" lang="es" sz="1400">
                <a:latin typeface="Oxygen"/>
                <a:ea typeface="Oxygen"/>
                <a:cs typeface="Oxygen"/>
                <a:sym typeface="Oxygen"/>
              </a:rPr>
              <a:t>código de producto</a:t>
            </a:r>
            <a:r>
              <a:rPr b="1" lang="es" sz="1400">
                <a:latin typeface="Oxygen"/>
                <a:ea typeface="Oxygen"/>
                <a:cs typeface="Oxygen"/>
                <a:sym typeface="Oxygen"/>
              </a:rPr>
              <a:t> manualmente? </a:t>
            </a:r>
            <a:r>
              <a:rPr lang="es" sz="1400"/>
              <a:t>R=No, el </a:t>
            </a:r>
            <a:r>
              <a:rPr lang="es" sz="1400"/>
              <a:t>código</a:t>
            </a:r>
            <a:r>
              <a:rPr lang="es" sz="1400"/>
              <a:t> se </a:t>
            </a:r>
            <a:r>
              <a:rPr lang="es" sz="1400"/>
              <a:t>creará</a:t>
            </a:r>
            <a:r>
              <a:rPr lang="es" sz="1400"/>
              <a:t> </a:t>
            </a:r>
            <a:r>
              <a:rPr lang="es" sz="1400"/>
              <a:t>automáticamente</a:t>
            </a:r>
            <a:r>
              <a:rPr lang="es" sz="1400"/>
              <a:t> dependiendo de los datos registrados para evitar que se </a:t>
            </a:r>
            <a:r>
              <a:rPr lang="es" sz="1400"/>
              <a:t>repita</a:t>
            </a:r>
            <a:r>
              <a:rPr lang="es" sz="1400"/>
              <a:t>.</a:t>
            </a:r>
            <a:endParaRPr sz="1400"/>
          </a:p>
          <a:p>
            <a:pPr indent="0" lvl="0" marL="0" rtl="0" algn="just">
              <a:spcBef>
                <a:spcPts val="1600"/>
              </a:spcBef>
              <a:spcAft>
                <a:spcPts val="0"/>
              </a:spcAft>
              <a:buClr>
                <a:schemeClr val="dk1"/>
              </a:buClr>
              <a:buSzPts val="1100"/>
              <a:buFont typeface="Arial"/>
              <a:buNone/>
            </a:pPr>
            <a:r>
              <a:rPr b="1" lang="es" sz="1400">
                <a:latin typeface="Oxygen"/>
                <a:ea typeface="Oxygen"/>
                <a:cs typeface="Oxygen"/>
                <a:sym typeface="Oxygen"/>
              </a:rPr>
              <a:t>¿El código de un producto puede cambiar? </a:t>
            </a:r>
            <a:r>
              <a:rPr lang="es" sz="1400"/>
              <a:t>R=Si. Esto es posible al modificar los datos de un producto donde ya existe el código cambiará independientemente de lo que modifique por lo que hay que tomarlo en cuenta.</a:t>
            </a:r>
            <a:endParaRPr sz="1400"/>
          </a:p>
          <a:p>
            <a:pPr indent="0" lvl="0" marL="0" rtl="0" algn="just">
              <a:spcBef>
                <a:spcPts val="1600"/>
              </a:spcBef>
              <a:spcAft>
                <a:spcPts val="0"/>
              </a:spcAft>
              <a:buNone/>
            </a:pPr>
            <a:r>
              <a:rPr b="1" lang="es" sz="1400">
                <a:latin typeface="Oxygen"/>
                <a:ea typeface="Oxygen"/>
                <a:cs typeface="Oxygen"/>
                <a:sym typeface="Oxygen"/>
              </a:rPr>
              <a:t>¿Se puede crear un usuario en el momento que queramos?</a:t>
            </a:r>
            <a:r>
              <a:rPr lang="es" sz="1400"/>
              <a:t> R=De momento no, ya que esa idea no estuvo presente en la recopilación de requisitos.</a:t>
            </a:r>
            <a:endParaRPr sz="1400"/>
          </a:p>
          <a:p>
            <a:pPr indent="0" lvl="0" marL="0" rtl="0" algn="just">
              <a:spcBef>
                <a:spcPts val="1600"/>
              </a:spcBef>
              <a:spcAft>
                <a:spcPts val="0"/>
              </a:spcAft>
              <a:buNone/>
            </a:pPr>
            <a:r>
              <a:rPr b="1" lang="es" sz="1400">
                <a:latin typeface="Oxygen"/>
                <a:ea typeface="Oxygen"/>
                <a:cs typeface="Oxygen"/>
                <a:sym typeface="Oxygen"/>
              </a:rPr>
              <a:t>¿Se pueden recuperar productos eliminados?</a:t>
            </a:r>
            <a:r>
              <a:rPr lang="es" sz="1400"/>
              <a:t> R=No, el eliminar un producto es permanente por lo que se debe tener cuidado al momento de realizar eliminaciones.</a:t>
            </a:r>
            <a:endParaRPr sz="1400"/>
          </a:p>
          <a:p>
            <a:pPr indent="0" lvl="0" marL="0" rtl="0" algn="just">
              <a:spcBef>
                <a:spcPts val="1600"/>
              </a:spcBef>
              <a:spcAft>
                <a:spcPts val="0"/>
              </a:spcAft>
              <a:buNone/>
            </a:pPr>
            <a:r>
              <a:rPr b="1" lang="es" sz="1400">
                <a:latin typeface="Oxygen"/>
                <a:ea typeface="Oxygen"/>
                <a:cs typeface="Oxygen"/>
                <a:sym typeface="Oxygen"/>
              </a:rPr>
              <a:t>¿El eliminar un producto elimina un registro de venta que se tenga de este?  </a:t>
            </a:r>
            <a:r>
              <a:rPr lang="es" sz="1400"/>
              <a:t>R=No, el registro </a:t>
            </a:r>
            <a:r>
              <a:rPr lang="es" sz="1400"/>
              <a:t>permanece</a:t>
            </a:r>
            <a:r>
              <a:rPr lang="es" sz="1400"/>
              <a:t> guardado independientemente del producto.</a:t>
            </a:r>
            <a:endParaRPr sz="1400"/>
          </a:p>
          <a:p>
            <a:pPr indent="0" lvl="0" marL="0" rtl="0" algn="just">
              <a:spcBef>
                <a:spcPts val="1600"/>
              </a:spcBef>
              <a:spcAft>
                <a:spcPts val="1600"/>
              </a:spcAft>
              <a:buNone/>
            </a:pPr>
            <a:r>
              <a:t/>
            </a:r>
            <a:endParaRPr sz="1400"/>
          </a:p>
        </p:txBody>
      </p:sp>
      <p:cxnSp>
        <p:nvCxnSpPr>
          <p:cNvPr id="528" name="Google Shape;528;p76"/>
          <p:cNvCxnSpPr/>
          <p:nvPr/>
        </p:nvCxnSpPr>
        <p:spPr>
          <a:xfrm flipH="1" rot="10800000">
            <a:off x="6511950" y="708850"/>
            <a:ext cx="2674800" cy="147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7"/>
          <p:cNvSpPr txBox="1"/>
          <p:nvPr>
            <p:ph type="ctrTitle"/>
          </p:nvPr>
        </p:nvSpPr>
        <p:spPr>
          <a:xfrm>
            <a:off x="615300" y="285375"/>
            <a:ext cx="57942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800"/>
              <a:t>Preguntas o dudas más frecuentes</a:t>
            </a:r>
            <a:endParaRPr/>
          </a:p>
        </p:txBody>
      </p:sp>
      <p:sp>
        <p:nvSpPr>
          <p:cNvPr id="534" name="Google Shape;534;p77"/>
          <p:cNvSpPr txBox="1"/>
          <p:nvPr>
            <p:ph idx="1" type="body"/>
          </p:nvPr>
        </p:nvSpPr>
        <p:spPr>
          <a:xfrm>
            <a:off x="720000" y="891675"/>
            <a:ext cx="7564200" cy="374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latin typeface="Oxygen"/>
                <a:ea typeface="Oxygen"/>
                <a:cs typeface="Oxygen"/>
                <a:sym typeface="Oxygen"/>
              </a:rPr>
              <a:t>¿Es posible eliminar el registro de ventas? </a:t>
            </a:r>
            <a:r>
              <a:rPr lang="es" sz="1400"/>
              <a:t>R=No, ya que al igual que con el producto este no puede recuperarse por lo que mientras no se pueda recuperar el registro no podrá eliminarse.</a:t>
            </a:r>
            <a:endParaRPr sz="1400"/>
          </a:p>
          <a:p>
            <a:pPr indent="0" lvl="0" marL="0" rtl="0" algn="just">
              <a:spcBef>
                <a:spcPts val="1600"/>
              </a:spcBef>
              <a:spcAft>
                <a:spcPts val="1600"/>
              </a:spcAft>
              <a:buClr>
                <a:schemeClr val="dk1"/>
              </a:buClr>
              <a:buSzPts val="1100"/>
              <a:buFont typeface="Arial"/>
              <a:buNone/>
            </a:pPr>
            <a:r>
              <a:rPr b="1" lang="es" sz="1400">
                <a:latin typeface="Oxygen"/>
                <a:ea typeface="Oxygen"/>
                <a:cs typeface="Oxygen"/>
                <a:sym typeface="Oxygen"/>
              </a:rPr>
              <a:t>¿Es posible filtrar las búsquedas en el registro de ventas?</a:t>
            </a:r>
            <a:r>
              <a:rPr lang="es" sz="1400"/>
              <a:t> R=No, debido a que no fue solicitada esta función no está disponible por el momento.</a:t>
            </a:r>
            <a:endParaRPr sz="1400"/>
          </a:p>
        </p:txBody>
      </p:sp>
      <p:cxnSp>
        <p:nvCxnSpPr>
          <p:cNvPr id="535" name="Google Shape;535;p77"/>
          <p:cNvCxnSpPr/>
          <p:nvPr/>
        </p:nvCxnSpPr>
        <p:spPr>
          <a:xfrm flipH="1" rot="10800000">
            <a:off x="6409500" y="625500"/>
            <a:ext cx="2734500" cy="222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s" sz="3780"/>
              <a:t>Entrevista</a:t>
            </a:r>
            <a:endParaRPr/>
          </a:p>
        </p:txBody>
      </p:sp>
      <p:sp>
        <p:nvSpPr>
          <p:cNvPr id="329" name="Google Shape;329;p55"/>
          <p:cNvSpPr txBox="1"/>
          <p:nvPr>
            <p:ph idx="1" type="body"/>
          </p:nvPr>
        </p:nvSpPr>
        <p:spPr>
          <a:xfrm>
            <a:off x="720000" y="1038150"/>
            <a:ext cx="5972700" cy="37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Oxygen"/>
                <a:ea typeface="Oxygen"/>
                <a:cs typeface="Oxygen"/>
                <a:sym typeface="Oxygen"/>
              </a:rPr>
              <a:t>¿Qué medio de seguridad debe contar el software?</a:t>
            </a:r>
            <a:endParaRPr b="1" sz="1600">
              <a:latin typeface="Oxygen"/>
              <a:ea typeface="Oxygen"/>
              <a:cs typeface="Oxygen"/>
              <a:sym typeface="Oxygen"/>
            </a:endParaRPr>
          </a:p>
          <a:p>
            <a:pPr indent="0" lvl="0" marL="0" rtl="0" algn="l">
              <a:spcBef>
                <a:spcPts val="0"/>
              </a:spcBef>
              <a:spcAft>
                <a:spcPts val="0"/>
              </a:spcAft>
              <a:buNone/>
            </a:pPr>
            <a:r>
              <a:rPr lang="es" sz="1600"/>
              <a:t>Debe contar con un ingreso de usuario y contraseña, pero con un registro limitado de 3 intentos al ingresar mal la contraseña.</a:t>
            </a:r>
            <a:endParaRPr sz="1600"/>
          </a:p>
          <a:p>
            <a:pPr indent="-228600" lvl="0" marL="914400" rtl="0" algn="l">
              <a:spcBef>
                <a:spcPts val="0"/>
              </a:spcBef>
              <a:spcAft>
                <a:spcPts val="0"/>
              </a:spcAft>
              <a:buNone/>
            </a:pPr>
            <a:r>
              <a:t/>
            </a:r>
            <a:endParaRPr sz="1600"/>
          </a:p>
          <a:p>
            <a:pPr indent="0" lvl="0" marL="0" rtl="0" algn="l">
              <a:spcBef>
                <a:spcPts val="0"/>
              </a:spcBef>
              <a:spcAft>
                <a:spcPts val="0"/>
              </a:spcAft>
              <a:buNone/>
            </a:pPr>
            <a:r>
              <a:rPr b="1" lang="es" sz="1600">
                <a:latin typeface="Oxygen"/>
                <a:ea typeface="Oxygen"/>
                <a:cs typeface="Oxygen"/>
                <a:sym typeface="Oxygen"/>
              </a:rPr>
              <a:t>¿Que debería contener el software a realizar?</a:t>
            </a:r>
            <a:endParaRPr sz="1600"/>
          </a:p>
          <a:p>
            <a:pPr indent="0" lvl="0" marL="0" rtl="0" algn="l">
              <a:spcBef>
                <a:spcPts val="0"/>
              </a:spcBef>
              <a:spcAft>
                <a:spcPts val="0"/>
              </a:spcAft>
              <a:buNone/>
            </a:pPr>
            <a:r>
              <a:rPr lang="es" sz="1600"/>
              <a:t>Se tendría el inicio de sesión del usuario, y este mismo puede añadir, modificar y realizar varias funciones de control de un inventario.</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1600">
              <a:latin typeface="Oxygen"/>
              <a:ea typeface="Oxygen"/>
              <a:cs typeface="Oxygen"/>
              <a:sym typeface="Oxygen"/>
            </a:endParaRPr>
          </a:p>
          <a:p>
            <a:pPr indent="0" lvl="0" marL="0" rtl="0" algn="l">
              <a:spcBef>
                <a:spcPts val="0"/>
              </a:spcBef>
              <a:spcAft>
                <a:spcPts val="1600"/>
              </a:spcAft>
              <a:buNone/>
            </a:pPr>
            <a:r>
              <a:t/>
            </a:r>
            <a:endParaRPr sz="800"/>
          </a:p>
        </p:txBody>
      </p:sp>
      <p:cxnSp>
        <p:nvCxnSpPr>
          <p:cNvPr id="330" name="Google Shape;330;p55"/>
          <p:cNvCxnSpPr/>
          <p:nvPr/>
        </p:nvCxnSpPr>
        <p:spPr>
          <a:xfrm>
            <a:off x="3712125" y="692100"/>
            <a:ext cx="5474400" cy="16800"/>
          </a:xfrm>
          <a:prstGeom prst="straightConnector1">
            <a:avLst/>
          </a:prstGeom>
          <a:noFill/>
          <a:ln cap="flat" cmpd="sng" w="76200">
            <a:solidFill>
              <a:schemeClr val="accent1"/>
            </a:solidFill>
            <a:prstDash val="solid"/>
            <a:round/>
            <a:headEnd len="med" w="med" type="none"/>
            <a:tailEnd len="med" w="med" type="none"/>
          </a:ln>
        </p:spPr>
      </p:cxnSp>
      <p:sp>
        <p:nvSpPr>
          <p:cNvPr id="331" name="Google Shape;331;p55"/>
          <p:cNvSpPr txBox="1"/>
          <p:nvPr/>
        </p:nvSpPr>
        <p:spPr>
          <a:xfrm>
            <a:off x="5811900" y="3439313"/>
            <a:ext cx="3000000" cy="155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s" sz="1300">
                <a:solidFill>
                  <a:schemeClr val="dk1"/>
                </a:solidFill>
                <a:latin typeface="Oxygen Light"/>
                <a:ea typeface="Oxygen Light"/>
                <a:cs typeface="Oxygen Light"/>
                <a:sym typeface="Oxygen Light"/>
              </a:rPr>
              <a:t>Notas:</a:t>
            </a:r>
            <a:endParaRPr i="1" sz="1300">
              <a:solidFill>
                <a:schemeClr val="dk1"/>
              </a:solidFill>
              <a:latin typeface="Oxygen Light"/>
              <a:ea typeface="Oxygen Light"/>
              <a:cs typeface="Oxygen Light"/>
              <a:sym typeface="Oxygen Light"/>
            </a:endParaRPr>
          </a:p>
          <a:p>
            <a:pPr indent="0" lvl="0" marL="0" rtl="0" algn="l">
              <a:lnSpc>
                <a:spcPct val="115000"/>
              </a:lnSpc>
              <a:spcBef>
                <a:spcPts val="0"/>
              </a:spcBef>
              <a:spcAft>
                <a:spcPts val="0"/>
              </a:spcAft>
              <a:buNone/>
            </a:pPr>
            <a:r>
              <a:rPr i="1" lang="es" sz="1300">
                <a:solidFill>
                  <a:schemeClr val="dk1"/>
                </a:solidFill>
                <a:latin typeface="Oxygen Light"/>
                <a:ea typeface="Oxygen Light"/>
                <a:cs typeface="Oxygen Light"/>
                <a:sym typeface="Oxygen Light"/>
              </a:rPr>
              <a:t>-Agregamos comentarios donde nos muestra cuando ingresa mal la contraseña y cuantos intentos quedan</a:t>
            </a:r>
            <a:endParaRPr i="1" sz="1300">
              <a:solidFill>
                <a:schemeClr val="dk1"/>
              </a:solidFill>
              <a:latin typeface="Oxygen Light"/>
              <a:ea typeface="Oxygen Light"/>
              <a:cs typeface="Oxygen Light"/>
              <a:sym typeface="Oxygen Light"/>
            </a:endParaRPr>
          </a:p>
          <a:p>
            <a:pPr indent="0" lvl="0" marL="0" rtl="0" algn="l">
              <a:lnSpc>
                <a:spcPct val="115000"/>
              </a:lnSpc>
              <a:spcBef>
                <a:spcPts val="0"/>
              </a:spcBef>
              <a:spcAft>
                <a:spcPts val="0"/>
              </a:spcAft>
              <a:buNone/>
            </a:pPr>
            <a:r>
              <a:rPr i="1" lang="es" sz="1300">
                <a:solidFill>
                  <a:schemeClr val="dk1"/>
                </a:solidFill>
                <a:latin typeface="Oxygen Light"/>
                <a:ea typeface="Oxygen Light"/>
                <a:cs typeface="Oxygen Light"/>
                <a:sym typeface="Oxygen Light"/>
              </a:rPr>
              <a:t>-También el cierre de sesión</a:t>
            </a:r>
            <a:endParaRPr i="1" sz="1300">
              <a:solidFill>
                <a:schemeClr val="dk1"/>
              </a:solidFill>
              <a:latin typeface="Oxygen Light"/>
              <a:ea typeface="Oxygen Light"/>
              <a:cs typeface="Oxygen Light"/>
              <a:sym typeface="Oxygen Light"/>
            </a:endParaRPr>
          </a:p>
          <a:p>
            <a:pPr indent="0" lvl="0" marL="0" rtl="0" algn="l">
              <a:lnSpc>
                <a:spcPct val="115000"/>
              </a:lnSpc>
              <a:spcBef>
                <a:spcPts val="0"/>
              </a:spcBef>
              <a:spcAft>
                <a:spcPts val="0"/>
              </a:spcAft>
              <a:buNone/>
            </a:pPr>
            <a:r>
              <a:t/>
            </a:r>
            <a:endParaRPr b="1">
              <a:solidFill>
                <a:schemeClr val="dk1"/>
              </a:solidFill>
              <a:latin typeface="Oxygen"/>
              <a:ea typeface="Oxygen"/>
              <a:cs typeface="Oxygen"/>
              <a:sym typeface="Oxygen"/>
            </a:endParaRPr>
          </a:p>
        </p:txBody>
      </p:sp>
      <p:grpSp>
        <p:nvGrpSpPr>
          <p:cNvPr id="332" name="Google Shape;332;p55"/>
          <p:cNvGrpSpPr/>
          <p:nvPr/>
        </p:nvGrpSpPr>
        <p:grpSpPr>
          <a:xfrm>
            <a:off x="7266449" y="1298756"/>
            <a:ext cx="1393472" cy="1550710"/>
            <a:chOff x="3300325" y="249875"/>
            <a:chExt cx="433725" cy="480900"/>
          </a:xfrm>
        </p:grpSpPr>
        <p:sp>
          <p:nvSpPr>
            <p:cNvPr id="333" name="Google Shape;333;p5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 name="Google Shape;334;p5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 name="Google Shape;335;p5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5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5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 name="Google Shape;338;p5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idx="1" type="subTitle"/>
          </p:nvPr>
        </p:nvSpPr>
        <p:spPr>
          <a:xfrm>
            <a:off x="1714500" y="106100"/>
            <a:ext cx="6176700" cy="473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600">
              <a:latin typeface="Oxygen"/>
              <a:ea typeface="Oxygen"/>
              <a:cs typeface="Oxygen"/>
              <a:sym typeface="Oxygen"/>
            </a:endParaRPr>
          </a:p>
          <a:p>
            <a:pPr indent="0" lvl="0" marL="0" rtl="0" algn="just">
              <a:spcBef>
                <a:spcPts val="0"/>
              </a:spcBef>
              <a:spcAft>
                <a:spcPts val="0"/>
              </a:spcAft>
              <a:buNone/>
            </a:pPr>
            <a:r>
              <a:rPr b="1" lang="es" sz="1600">
                <a:latin typeface="Oxygen"/>
                <a:ea typeface="Oxygen"/>
                <a:cs typeface="Oxygen"/>
                <a:sym typeface="Oxygen"/>
              </a:rPr>
              <a:t>¿Cómo le gustaría cambiar el stock?</a:t>
            </a:r>
            <a:endParaRPr b="1" sz="1600">
              <a:latin typeface="Oxygen"/>
              <a:ea typeface="Oxygen"/>
              <a:cs typeface="Oxygen"/>
              <a:sym typeface="Oxygen"/>
            </a:endParaRPr>
          </a:p>
          <a:p>
            <a:pPr indent="0" lvl="0" marL="0" rtl="0" algn="just">
              <a:spcBef>
                <a:spcPts val="0"/>
              </a:spcBef>
              <a:spcAft>
                <a:spcPts val="0"/>
              </a:spcAft>
              <a:buNone/>
            </a:pPr>
            <a:r>
              <a:rPr lang="es" sz="1600"/>
              <a:t>Buscando un producto a través de un código y debería poder ingresar más existencias del mismo.</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es" sz="1600">
                <a:latin typeface="Oxygen"/>
                <a:ea typeface="Oxygen"/>
                <a:cs typeface="Oxygen"/>
                <a:sym typeface="Oxygen"/>
              </a:rPr>
              <a:t>¿Cómo podríamos modificar productos?</a:t>
            </a:r>
            <a:endParaRPr b="1" sz="1600">
              <a:latin typeface="Oxygen"/>
              <a:ea typeface="Oxygen"/>
              <a:cs typeface="Oxygen"/>
              <a:sym typeface="Oxygen"/>
            </a:endParaRPr>
          </a:p>
          <a:p>
            <a:pPr indent="0" lvl="0" marL="0" rtl="0" algn="just">
              <a:spcBef>
                <a:spcPts val="0"/>
              </a:spcBef>
              <a:spcAft>
                <a:spcPts val="0"/>
              </a:spcAft>
              <a:buNone/>
            </a:pPr>
            <a:r>
              <a:rPr lang="es" sz="1600"/>
              <a:t>En este caso sería consultar el código y que nos muestre todos los datos del producto, y a su vez estos puedan ser modificados.</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es" sz="1600">
                <a:latin typeface="Oxygen"/>
                <a:ea typeface="Oxygen"/>
                <a:cs typeface="Oxygen"/>
                <a:sym typeface="Oxygen"/>
              </a:rPr>
              <a:t>¿Qué otras funciones le gustaría que hiciera su software?</a:t>
            </a:r>
            <a:endParaRPr b="1" sz="1600">
              <a:latin typeface="Oxygen"/>
              <a:ea typeface="Oxygen"/>
              <a:cs typeface="Oxygen"/>
              <a:sym typeface="Oxygen"/>
            </a:endParaRPr>
          </a:p>
          <a:p>
            <a:pPr indent="0" lvl="0" marL="0" rtl="0" algn="just">
              <a:spcBef>
                <a:spcPts val="0"/>
              </a:spcBef>
              <a:spcAft>
                <a:spcPts val="0"/>
              </a:spcAft>
              <a:buNone/>
            </a:pPr>
            <a:r>
              <a:rPr lang="es" sz="1600"/>
              <a:t>Me gustaría que contenga eliminar  y consultar un producto a través de su código con variedad de opciones.</a:t>
            </a:r>
            <a:endParaRPr sz="1600"/>
          </a:p>
          <a:p>
            <a:pPr indent="0" lvl="0" marL="0" rtl="0" algn="just">
              <a:spcBef>
                <a:spcPts val="0"/>
              </a:spcBef>
              <a:spcAft>
                <a:spcPts val="0"/>
              </a:spcAft>
              <a:buNone/>
            </a:pPr>
            <a:r>
              <a:t/>
            </a:r>
            <a:endParaRPr b="1" sz="1600">
              <a:latin typeface="Oxygen"/>
              <a:ea typeface="Oxygen"/>
              <a:cs typeface="Oxygen"/>
              <a:sym typeface="Oxygen"/>
            </a:endParaRPr>
          </a:p>
          <a:p>
            <a:pPr indent="0" lvl="0" marL="0" rtl="0" algn="just">
              <a:spcBef>
                <a:spcPts val="0"/>
              </a:spcBef>
              <a:spcAft>
                <a:spcPts val="0"/>
              </a:spcAft>
              <a:buNone/>
            </a:pPr>
            <a:r>
              <a:rPr b="1" lang="es" sz="1600">
                <a:latin typeface="Oxygen"/>
                <a:ea typeface="Oxygen"/>
                <a:cs typeface="Oxygen"/>
                <a:sym typeface="Oxygen"/>
              </a:rPr>
              <a:t>¿Cómo le gustaría manejar el módulo de ventas?</a:t>
            </a:r>
            <a:endParaRPr sz="1600"/>
          </a:p>
          <a:p>
            <a:pPr indent="0" lvl="0" marL="0" rtl="0" algn="just">
              <a:spcBef>
                <a:spcPts val="0"/>
              </a:spcBef>
              <a:spcAft>
                <a:spcPts val="0"/>
              </a:spcAft>
              <a:buNone/>
            </a:pPr>
            <a:r>
              <a:rPr lang="es" sz="1600"/>
              <a:t>Me gustaría que hubiera dos opciones una que pudiera realizar la venta y una donde me muestre las ventas realizadas.</a:t>
            </a:r>
            <a:endParaRPr sz="1600"/>
          </a:p>
          <a:p>
            <a:pPr indent="0" lvl="0" marL="0" rtl="0" algn="ctr">
              <a:spcBef>
                <a:spcPts val="0"/>
              </a:spcBef>
              <a:spcAft>
                <a:spcPts val="0"/>
              </a:spcAft>
              <a:buClr>
                <a:schemeClr val="dk1"/>
              </a:buClr>
              <a:buSzPts val="1100"/>
              <a:buFont typeface="Arial"/>
              <a:buNone/>
            </a:pPr>
            <a:r>
              <a:t/>
            </a:r>
            <a:endParaRPr sz="1600"/>
          </a:p>
          <a:p>
            <a:pPr indent="0" lvl="0" marL="0" rtl="0" algn="ctr">
              <a:spcBef>
                <a:spcPts val="0"/>
              </a:spcBef>
              <a:spcAft>
                <a:spcPts val="0"/>
              </a:spcAft>
              <a:buNone/>
            </a:pPr>
            <a:r>
              <a:t/>
            </a:r>
            <a:endParaRPr sz="1600"/>
          </a:p>
        </p:txBody>
      </p:sp>
      <p:sp>
        <p:nvSpPr>
          <p:cNvPr id="344" name="Google Shape;344;p56"/>
          <p:cNvSpPr/>
          <p:nvPr/>
        </p:nvSpPr>
        <p:spPr>
          <a:xfrm>
            <a:off x="-982050" y="2385875"/>
            <a:ext cx="2606100" cy="2606100"/>
          </a:xfrm>
          <a:prstGeom prst="ellipse">
            <a:avLst/>
          </a:prstGeom>
          <a:solidFill>
            <a:schemeClr val="accent1">
              <a:alpha val="343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56"/>
          <p:cNvPicPr preferRelativeResize="0"/>
          <p:nvPr/>
        </p:nvPicPr>
        <p:blipFill>
          <a:blip r:embed="rId3">
            <a:alphaModFix/>
          </a:blip>
          <a:stretch>
            <a:fillRect/>
          </a:stretch>
        </p:blipFill>
        <p:spPr>
          <a:xfrm>
            <a:off x="7801646" y="-509475"/>
            <a:ext cx="2304025" cy="3190874"/>
          </a:xfrm>
          <a:prstGeom prst="rect">
            <a:avLst/>
          </a:prstGeom>
          <a:noFill/>
          <a:ln>
            <a:noFill/>
          </a:ln>
        </p:spPr>
      </p:pic>
      <p:pic>
        <p:nvPicPr>
          <p:cNvPr id="346" name="Google Shape;346;p56"/>
          <p:cNvPicPr preferRelativeResize="0"/>
          <p:nvPr/>
        </p:nvPicPr>
        <p:blipFill>
          <a:blip r:embed="rId4">
            <a:alphaModFix/>
          </a:blip>
          <a:stretch>
            <a:fillRect/>
          </a:stretch>
        </p:blipFill>
        <p:spPr>
          <a:xfrm>
            <a:off x="-105473" y="2576601"/>
            <a:ext cx="1925124" cy="2438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00"/>
              <a:t>Funcionalidad del producto</a:t>
            </a:r>
            <a:endParaRPr sz="3980"/>
          </a:p>
        </p:txBody>
      </p:sp>
      <p:sp>
        <p:nvSpPr>
          <p:cNvPr id="352" name="Google Shape;352;p57"/>
          <p:cNvSpPr txBox="1"/>
          <p:nvPr>
            <p:ph idx="1" type="body"/>
          </p:nvPr>
        </p:nvSpPr>
        <p:spPr>
          <a:xfrm>
            <a:off x="720000" y="1038150"/>
            <a:ext cx="5972700" cy="375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t>El sistema es una manera de tener un registro automático del inventario de la tienda con la posibilidad de añadir, eliminar o modificar productos, también crea un código único para poder identificarlo. También tener un registro de las ventas y un cálculo automático de estas.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s" sz="1700"/>
              <a:t>Para lo anterior, se tiene un usuario empleado el cual podrá hacer todas las cosas antes mencionadas y se tendrá otro usuario que será el jefe, el cual podrá hacer todo lo que el usuario empleado pero con la diferencia que podrá ver todas las ventas que se tengan registradas.</a:t>
            </a:r>
            <a:endParaRPr sz="1700"/>
          </a:p>
          <a:p>
            <a:pPr indent="0" lvl="0" marL="0" rtl="0" algn="l">
              <a:spcBef>
                <a:spcPts val="0"/>
              </a:spcBef>
              <a:spcAft>
                <a:spcPts val="1600"/>
              </a:spcAft>
              <a:buNone/>
            </a:pPr>
            <a:r>
              <a:t/>
            </a:r>
            <a:endParaRPr sz="800"/>
          </a:p>
        </p:txBody>
      </p:sp>
      <p:cxnSp>
        <p:nvCxnSpPr>
          <p:cNvPr id="353" name="Google Shape;353;p57"/>
          <p:cNvCxnSpPr/>
          <p:nvPr/>
        </p:nvCxnSpPr>
        <p:spPr>
          <a:xfrm flipH="1" rot="10800000">
            <a:off x="5033400" y="645025"/>
            <a:ext cx="4168500" cy="15600"/>
          </a:xfrm>
          <a:prstGeom prst="straightConnector1">
            <a:avLst/>
          </a:prstGeom>
          <a:noFill/>
          <a:ln cap="flat" cmpd="sng" w="76200">
            <a:solidFill>
              <a:schemeClr val="accent1"/>
            </a:solidFill>
            <a:prstDash val="solid"/>
            <a:round/>
            <a:headEnd len="med" w="med" type="none"/>
            <a:tailEnd len="med" w="med" type="none"/>
          </a:ln>
        </p:spPr>
      </p:cxnSp>
      <p:grpSp>
        <p:nvGrpSpPr>
          <p:cNvPr id="354" name="Google Shape;354;p57"/>
          <p:cNvGrpSpPr/>
          <p:nvPr/>
        </p:nvGrpSpPr>
        <p:grpSpPr>
          <a:xfrm>
            <a:off x="7358880" y="3211590"/>
            <a:ext cx="867649" cy="893776"/>
            <a:chOff x="-59092025" y="2296300"/>
            <a:chExt cx="317425" cy="316650"/>
          </a:xfrm>
        </p:grpSpPr>
        <p:sp>
          <p:nvSpPr>
            <p:cNvPr id="355" name="Google Shape;355;p57"/>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7"/>
          <p:cNvGrpSpPr/>
          <p:nvPr/>
        </p:nvGrpSpPr>
        <p:grpSpPr>
          <a:xfrm>
            <a:off x="7175467" y="1302613"/>
            <a:ext cx="1234461" cy="893781"/>
            <a:chOff x="-47523400" y="3973950"/>
            <a:chExt cx="300100" cy="228425"/>
          </a:xfrm>
        </p:grpSpPr>
        <p:sp>
          <p:nvSpPr>
            <p:cNvPr id="358" name="Google Shape;358;p5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8"/>
          <p:cNvSpPr txBox="1"/>
          <p:nvPr>
            <p:ph type="ctrTitle"/>
          </p:nvPr>
        </p:nvSpPr>
        <p:spPr>
          <a:xfrm>
            <a:off x="630950" y="109800"/>
            <a:ext cx="5403600" cy="8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300"/>
              <a:t>R</a:t>
            </a:r>
            <a:r>
              <a:rPr lang="es" sz="3300"/>
              <a:t>equisitos funcionales</a:t>
            </a:r>
            <a:endParaRPr sz="3300"/>
          </a:p>
        </p:txBody>
      </p:sp>
      <p:sp>
        <p:nvSpPr>
          <p:cNvPr id="368" name="Google Shape;368;p58"/>
          <p:cNvSpPr txBox="1"/>
          <p:nvPr>
            <p:ph idx="1" type="body"/>
          </p:nvPr>
        </p:nvSpPr>
        <p:spPr>
          <a:xfrm>
            <a:off x="630950" y="1036575"/>
            <a:ext cx="79725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900">
                <a:latin typeface="Oxygen"/>
                <a:ea typeface="Oxygen"/>
                <a:cs typeface="Oxygen"/>
                <a:sym typeface="Oxygen"/>
              </a:rPr>
              <a:t>Inicio de sesión</a:t>
            </a:r>
            <a:endParaRPr b="1" sz="1900">
              <a:latin typeface="Oxygen"/>
              <a:ea typeface="Oxygen"/>
              <a:cs typeface="Oxygen"/>
              <a:sym typeface="Oxygen"/>
            </a:endParaRPr>
          </a:p>
          <a:p>
            <a:pPr indent="0" lvl="0" marL="0" rtl="0" algn="l">
              <a:spcBef>
                <a:spcPts val="1600"/>
              </a:spcBef>
              <a:spcAft>
                <a:spcPts val="0"/>
              </a:spcAft>
              <a:buNone/>
            </a:pPr>
            <a:r>
              <a:rPr b="1" lang="es" sz="1900">
                <a:latin typeface="Oxygen"/>
                <a:ea typeface="Oxygen"/>
                <a:cs typeface="Oxygen"/>
                <a:sym typeface="Oxygen"/>
              </a:rPr>
              <a:t>-</a:t>
            </a:r>
            <a:r>
              <a:rPr lang="es" sz="1900"/>
              <a:t>Cada vez que se quiera utilizar el sistema se tendrá que acceder con un nombre de usuario y una contraseña.</a:t>
            </a:r>
            <a:endParaRPr sz="1900"/>
          </a:p>
          <a:p>
            <a:pPr indent="0" lvl="0" marL="0" rtl="0" algn="l">
              <a:spcBef>
                <a:spcPts val="1600"/>
              </a:spcBef>
              <a:spcAft>
                <a:spcPts val="0"/>
              </a:spcAft>
              <a:buNone/>
            </a:pPr>
            <a:r>
              <a:rPr b="1" lang="es" sz="1900">
                <a:latin typeface="Oxygen"/>
                <a:ea typeface="Oxygen"/>
                <a:cs typeface="Oxygen"/>
                <a:sym typeface="Oxygen"/>
              </a:rPr>
              <a:t>Alta de producto</a:t>
            </a:r>
            <a:endParaRPr b="1" sz="1900">
              <a:latin typeface="Oxygen"/>
              <a:ea typeface="Oxygen"/>
              <a:cs typeface="Oxygen"/>
              <a:sym typeface="Oxygen"/>
            </a:endParaRPr>
          </a:p>
          <a:p>
            <a:pPr indent="0" lvl="0" marL="0" rtl="0" algn="l">
              <a:spcBef>
                <a:spcPts val="1600"/>
              </a:spcBef>
              <a:spcAft>
                <a:spcPts val="0"/>
              </a:spcAft>
              <a:buNone/>
            </a:pPr>
            <a:r>
              <a:rPr b="1" lang="es" sz="1900">
                <a:latin typeface="Oxygen"/>
                <a:ea typeface="Oxygen"/>
                <a:cs typeface="Oxygen"/>
                <a:sym typeface="Oxygen"/>
              </a:rPr>
              <a:t>-</a:t>
            </a:r>
            <a:r>
              <a:rPr lang="es" sz="1900"/>
              <a:t>Añadir nuevos productos en el stock que queramos solicitando la información correspondiente de que necesita en los stocks, creando un código único dependiendo de los datos. Cada producto de cada stock tenga un código especial que sea derivado de su nombre, surtidora, su cantidad de gramos o litros y un número aleatorio del 1-999.</a:t>
            </a:r>
            <a:endParaRPr sz="19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300"/>
              <a:t>Requisitos funcionales</a:t>
            </a:r>
            <a:endParaRPr/>
          </a:p>
        </p:txBody>
      </p:sp>
      <p:sp>
        <p:nvSpPr>
          <p:cNvPr id="374" name="Google Shape;374;p59"/>
          <p:cNvSpPr txBox="1"/>
          <p:nvPr>
            <p:ph idx="1" type="body"/>
          </p:nvPr>
        </p:nvSpPr>
        <p:spPr>
          <a:xfrm>
            <a:off x="826650" y="1191400"/>
            <a:ext cx="7490700" cy="375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 sz="1900">
                <a:latin typeface="Oxygen"/>
                <a:ea typeface="Oxygen"/>
                <a:cs typeface="Oxygen"/>
                <a:sym typeface="Oxygen"/>
              </a:rPr>
              <a:t>Baja de producto</a:t>
            </a:r>
            <a:endParaRPr b="1" sz="1900">
              <a:latin typeface="Oxygen"/>
              <a:ea typeface="Oxygen"/>
              <a:cs typeface="Oxygen"/>
              <a:sym typeface="Oxygen"/>
            </a:endParaRPr>
          </a:p>
          <a:p>
            <a:pPr indent="0" lvl="0" marL="0" rtl="0" algn="just">
              <a:spcBef>
                <a:spcPts val="1600"/>
              </a:spcBef>
              <a:spcAft>
                <a:spcPts val="0"/>
              </a:spcAft>
              <a:buClr>
                <a:schemeClr val="dk1"/>
              </a:buClr>
              <a:buSzPts val="1100"/>
              <a:buFont typeface="Arial"/>
              <a:buNone/>
            </a:pPr>
            <a:r>
              <a:rPr lang="es" sz="1900"/>
              <a:t>-Eliminar productos utilizando el código especial pero no se eliminará el registro de las ventas de dicho producto.</a:t>
            </a:r>
            <a:endParaRPr sz="1900"/>
          </a:p>
          <a:p>
            <a:pPr indent="0" lvl="0" marL="0" rtl="0" algn="just">
              <a:spcBef>
                <a:spcPts val="1600"/>
              </a:spcBef>
              <a:spcAft>
                <a:spcPts val="0"/>
              </a:spcAft>
              <a:buClr>
                <a:schemeClr val="dk1"/>
              </a:buClr>
              <a:buSzPts val="1100"/>
              <a:buFont typeface="Arial"/>
              <a:buNone/>
            </a:pPr>
            <a:r>
              <a:rPr b="1" lang="es" sz="1900">
                <a:latin typeface="Oxygen"/>
                <a:ea typeface="Oxygen"/>
                <a:cs typeface="Oxygen"/>
                <a:sym typeface="Oxygen"/>
              </a:rPr>
              <a:t>Modificación de datos de producto</a:t>
            </a:r>
            <a:endParaRPr b="1" sz="1900">
              <a:latin typeface="Oxygen"/>
              <a:ea typeface="Oxygen"/>
              <a:cs typeface="Oxygen"/>
              <a:sym typeface="Oxygen"/>
            </a:endParaRPr>
          </a:p>
          <a:p>
            <a:pPr indent="0" lvl="0" marL="0" rtl="0" algn="just">
              <a:spcBef>
                <a:spcPts val="1600"/>
              </a:spcBef>
              <a:spcAft>
                <a:spcPts val="0"/>
              </a:spcAft>
              <a:buClr>
                <a:schemeClr val="dk1"/>
              </a:buClr>
              <a:buSzPts val="1100"/>
              <a:buFont typeface="Arial"/>
              <a:buNone/>
            </a:pPr>
            <a:r>
              <a:rPr lang="es" sz="1900"/>
              <a:t>-Cambiar datos en caso de alguna falla u otra situación utilizando el código especial que creamos, se cambiarán todos los datos y el código se actualizará en caso de que los datos que lo conforman cambien.</a:t>
            </a:r>
            <a:endParaRPr sz="19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type="ctrTitle"/>
          </p:nvPr>
        </p:nvSpPr>
        <p:spPr>
          <a:xfrm>
            <a:off x="599500" y="0"/>
            <a:ext cx="5403600" cy="8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900"/>
              <a:t>Requisitos funcionales</a:t>
            </a:r>
            <a:endParaRPr sz="2900"/>
          </a:p>
        </p:txBody>
      </p:sp>
      <p:sp>
        <p:nvSpPr>
          <p:cNvPr id="380" name="Google Shape;380;p60"/>
          <p:cNvSpPr txBox="1"/>
          <p:nvPr>
            <p:ph idx="1" type="body"/>
          </p:nvPr>
        </p:nvSpPr>
        <p:spPr>
          <a:xfrm>
            <a:off x="720000" y="863550"/>
            <a:ext cx="797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Oxygen"/>
                <a:ea typeface="Oxygen"/>
                <a:cs typeface="Oxygen"/>
                <a:sym typeface="Oxygen"/>
              </a:rPr>
              <a:t>Cuenta empleado</a:t>
            </a:r>
            <a:endParaRPr b="1" sz="1600">
              <a:latin typeface="Oxygen"/>
              <a:ea typeface="Oxygen"/>
              <a:cs typeface="Oxygen"/>
              <a:sym typeface="Oxygen"/>
            </a:endParaRPr>
          </a:p>
          <a:p>
            <a:pPr indent="0" lvl="0" marL="0" rtl="0" algn="l">
              <a:spcBef>
                <a:spcPts val="1600"/>
              </a:spcBef>
              <a:spcAft>
                <a:spcPts val="0"/>
              </a:spcAft>
              <a:buNone/>
            </a:pPr>
            <a:r>
              <a:rPr lang="es" sz="1600"/>
              <a:t>-Tener una cuenta para los empleados los cuales tendrán acceso limitado a la información, solo podrán realizar Altas, Bajas, Modificaciones pero no tendrán acceso a los registros de las ventas.</a:t>
            </a:r>
            <a:endParaRPr sz="1600"/>
          </a:p>
          <a:p>
            <a:pPr indent="0" lvl="0" marL="0" rtl="0" algn="l">
              <a:spcBef>
                <a:spcPts val="1600"/>
              </a:spcBef>
              <a:spcAft>
                <a:spcPts val="0"/>
              </a:spcAft>
              <a:buNone/>
            </a:pPr>
            <a:r>
              <a:rPr b="1" lang="es" sz="1600">
                <a:latin typeface="Oxygen"/>
                <a:ea typeface="Oxygen"/>
                <a:cs typeface="Oxygen"/>
                <a:sym typeface="Oxygen"/>
              </a:rPr>
              <a:t>Cuenta jefe</a:t>
            </a:r>
            <a:endParaRPr b="1" sz="1600">
              <a:latin typeface="Oxygen"/>
              <a:ea typeface="Oxygen"/>
              <a:cs typeface="Oxygen"/>
              <a:sym typeface="Oxygen"/>
            </a:endParaRPr>
          </a:p>
          <a:p>
            <a:pPr indent="0" lvl="0" marL="0" rtl="0" algn="l">
              <a:spcBef>
                <a:spcPts val="1600"/>
              </a:spcBef>
              <a:spcAft>
                <a:spcPts val="0"/>
              </a:spcAft>
              <a:buNone/>
            </a:pPr>
            <a:r>
              <a:rPr lang="es" sz="1600"/>
              <a:t>-Tener una cuenta para el jefe la cual tendrá acceso a todo pero esta cuenta es única y no pueden haber varias.</a:t>
            </a:r>
            <a:endParaRPr sz="1600"/>
          </a:p>
          <a:p>
            <a:pPr indent="0" lvl="0" marL="0" rtl="0" algn="l">
              <a:spcBef>
                <a:spcPts val="1600"/>
              </a:spcBef>
              <a:spcAft>
                <a:spcPts val="0"/>
              </a:spcAft>
              <a:buNone/>
            </a:pPr>
            <a:r>
              <a:rPr b="1" lang="es" sz="1600">
                <a:latin typeface="Oxygen"/>
                <a:ea typeface="Oxygen"/>
                <a:cs typeface="Oxygen"/>
                <a:sym typeface="Oxygen"/>
              </a:rPr>
              <a:t>Registro de ventas</a:t>
            </a:r>
            <a:endParaRPr b="1" sz="1600">
              <a:latin typeface="Oxygen"/>
              <a:ea typeface="Oxygen"/>
              <a:cs typeface="Oxygen"/>
              <a:sym typeface="Oxygen"/>
            </a:endParaRPr>
          </a:p>
          <a:p>
            <a:pPr indent="0" lvl="0" marL="0" rtl="0" algn="l">
              <a:spcBef>
                <a:spcPts val="1600"/>
              </a:spcBef>
              <a:spcAft>
                <a:spcPts val="1600"/>
              </a:spcAft>
              <a:buNone/>
            </a:pPr>
            <a:r>
              <a:rPr lang="es" sz="1600"/>
              <a:t>-Registrar la venta de uno o varios productos con su código especial y hacer los cambios correspondientes en sus stocks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ctrTitle"/>
          </p:nvPr>
        </p:nvSpPr>
        <p:spPr>
          <a:xfrm>
            <a:off x="599500" y="109800"/>
            <a:ext cx="5403600" cy="8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900"/>
              <a:t>Requisitos no funcionales</a:t>
            </a:r>
            <a:endParaRPr sz="2900"/>
          </a:p>
        </p:txBody>
      </p:sp>
      <p:sp>
        <p:nvSpPr>
          <p:cNvPr id="386" name="Google Shape;386;p61"/>
          <p:cNvSpPr txBox="1"/>
          <p:nvPr>
            <p:ph idx="1" type="body"/>
          </p:nvPr>
        </p:nvSpPr>
        <p:spPr>
          <a:xfrm>
            <a:off x="720000" y="1101050"/>
            <a:ext cx="7972500" cy="369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900"/>
              <a:t>-Cada vez que se le ingresan datos no puede rebasar el límite predefinido para cada conjunto de datos. Solo usará una terminal de Windows durante el 100% su ejecución, el el 100% del uso que se le de será de un usuario a la vez,  cada instrucción ocupará el 100% de la atención del software.</a:t>
            </a:r>
            <a:endParaRPr sz="1900"/>
          </a:p>
          <a:p>
            <a:pPr indent="0" lvl="0" marL="0" rtl="0" algn="just">
              <a:spcBef>
                <a:spcPts val="1600"/>
              </a:spcBef>
              <a:spcAft>
                <a:spcPts val="0"/>
              </a:spcAft>
              <a:buNone/>
            </a:pPr>
            <a:r>
              <a:rPr lang="es" sz="1900"/>
              <a:t>-Sólo podrá hacer uso del sistema operativo Windows por la sintaxis de su código fuente.</a:t>
            </a:r>
            <a:endParaRPr sz="1900"/>
          </a:p>
          <a:p>
            <a:pPr indent="0" lvl="0" marL="0" rtl="0" algn="just">
              <a:spcBef>
                <a:spcPts val="1600"/>
              </a:spcBef>
              <a:spcAft>
                <a:spcPts val="0"/>
              </a:spcAft>
              <a:buNone/>
            </a:pPr>
            <a:r>
              <a:rPr lang="es" sz="1900"/>
              <a:t>-Si los productos modifican sus características de mercado, los campos que guardan información en los stocks deberán ajustarse a dichas modificaciones.</a:t>
            </a:r>
            <a:endParaRPr sz="19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37A52"/>
      </a:accent1>
      <a:accent2>
        <a:srgbClr val="694F34"/>
      </a:accent2>
      <a:accent3>
        <a:srgbClr val="EDC7A2"/>
      </a:accent3>
      <a:accent4>
        <a:srgbClr val="9AD19D"/>
      </a:accent4>
      <a:accent5>
        <a:srgbClr val="C8E0CA"/>
      </a:accent5>
      <a:accent6>
        <a:srgbClr val="50A556"/>
      </a:accent6>
      <a:hlink>
        <a:srgbClr val="A37A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37A52"/>
      </a:accent1>
      <a:accent2>
        <a:srgbClr val="694F34"/>
      </a:accent2>
      <a:accent3>
        <a:srgbClr val="EDC7A2"/>
      </a:accent3>
      <a:accent4>
        <a:srgbClr val="9AD19D"/>
      </a:accent4>
      <a:accent5>
        <a:srgbClr val="C8E0CA"/>
      </a:accent5>
      <a:accent6>
        <a:srgbClr val="50A556"/>
      </a:accent6>
      <a:hlink>
        <a:srgbClr val="A37A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